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8"/>
  </p:normalViewPr>
  <p:slideViewPr>
    <p:cSldViewPr snapToGrid="0">
      <p:cViewPr varScale="1">
        <p:scale>
          <a:sx n="90" d="100"/>
          <a:sy n="90" d="100"/>
        </p:scale>
        <p:origin x="24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FBE5-FF2C-9B33-4AC0-58C3F2FFE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979BA-DF7C-39D5-C3F6-9C9A6FCA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8527-2CC2-D7B8-4BBE-3F94161C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4CDE-C911-38F1-8EB7-E6C3FDEA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1396C-807F-CDEA-6327-C9A52697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980E-5BA9-0841-F456-17713DA3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7A27E-08F5-D9E6-9DF2-9504C16E6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15970-BA23-7E5F-18EB-A1D0D1BE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9FC0D-A72E-7900-9FA2-E07182D9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6EB8-3F66-C877-6A31-7C34EC5E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6548A-F9BB-D7FF-F1D6-25BD66ACC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60ED1-7896-2BAF-0D1F-93A022D4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4387-4B86-B6E7-7065-72CFD3B8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8C574-14AC-D712-4E90-3A6A2DDA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D63D1-973E-FD67-3029-E0F5B0CF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AC64-5C34-5789-C803-35950E72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554A-42B2-759B-A4EC-2DD36B223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59D2-02F3-761C-412F-C7BA6EC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71064-F2CE-30B7-458A-CFEBE300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1BB7A-9A0E-FCB0-C2FB-A843FD0A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0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883D-749C-DE48-A770-9A7A2B66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FFCF2-9609-5CA4-E1FC-C5CEDFE5F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9FF4-E61E-81B8-BA3D-EF34F4EC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CF44-A25A-49DA-1A71-19EB40FC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3FA05-65ED-BC45-A3CD-ACBD7061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6F4B-6A3F-E53F-5BC9-D4AB0A85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221D-8AA7-5AA8-F96F-13656C0B2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2CEA8-2F03-145E-E6A2-2B4AB6E9D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17DF4-87E6-9FD2-17D9-8F6D7AAF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89724-E786-2EB7-5D4C-59BF452C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5E21B-6DCF-92B3-3210-9FA2035E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9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615E-5DD8-CCE9-5EAC-8FB44874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1369B-24CC-DCA2-1989-4CBCF94C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FD4E8-994D-C8AD-BD38-83060678A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40C76-14E3-A056-F95E-64DD85F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E9885-DC1B-EC1E-380D-63B8E5812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E5A7B-0DB6-B8C8-89C6-8C59753D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F5073-9272-461B-F842-4951EE7C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89D22-C03D-A84E-A84C-81679D30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2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50EF-35E9-4262-D7B1-A2DD8533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9EDF8-5FB0-9E80-B43F-A4725AF9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D4E27-734A-40EE-44DF-B7F0AD42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CF90B-C4E6-F3FC-D7BA-4371D5C9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5C51E-E4D4-42F0-6FCB-7E31253E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4EFFD-3E2B-28B7-CFEF-8575B5F4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07D4E-41B2-CB6E-E3BC-7639F6FE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7DA9-CAA3-9750-A830-5BD0CA3A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6B56-0F16-598B-A4E5-8EE58F0A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82041-5D7D-A67A-E565-BC07D130D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C6B9B-7A10-0173-0D04-DE4D4DF6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5A7D1-42E2-3533-819F-9D4A8BA1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65FF9-9B80-2530-7B9E-9F0C7F70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6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5143-CB7A-5FFB-5B25-AF83E4A9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AD01E-E5BD-FCD7-023D-F144D40D0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8C3CD-26FD-3A58-DC96-BD1DA8C2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6BCBE-B5F8-E8EA-7D8C-47C6134C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FA876-7F3D-1801-93FC-63A09781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79E92-C2CA-21ED-674A-E3F3CAE9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29ECE-B2A3-F7F4-C488-EFC9607B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5B8D-A134-850E-897C-27E5F1215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F0621-A77E-8A9D-A272-545FF0990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CB2E1-0978-DF4C-BD38-0D43DF75A2DB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6F81-2DE1-4FEB-6134-B8258FE14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CB6BF-6CF3-D09A-4FB0-8C666AB43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59903D-7D17-8846-A2F1-EFBDF09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53A3-A932-5B1F-8A38-A5FDBF21E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 14 production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488AD-D3ED-F963-EB17-2B94F3523C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050F2-F8FB-9EC9-765E-B66AACF3D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E498FEA-6E5D-723C-F3F2-BAA76EAE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105" y="2231280"/>
            <a:ext cx="7772400" cy="4626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95964-1DA3-4AAC-FE10-D0C46FED229F}"/>
              </a:ext>
            </a:extLst>
          </p:cNvPr>
          <p:cNvSpPr txBox="1"/>
          <p:nvPr/>
        </p:nvSpPr>
        <p:spPr>
          <a:xfrm>
            <a:off x="271463" y="1828800"/>
            <a:ext cx="3764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too many fields here</a:t>
            </a:r>
          </a:p>
          <a:p>
            <a:r>
              <a:rPr lang="en-US" dirty="0"/>
              <a:t>I tried very hard to fill all details </a:t>
            </a:r>
          </a:p>
          <a:p>
            <a:r>
              <a:rPr lang="en-US" dirty="0"/>
              <a:t>But the update button is still gray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Its better we let it be normal – and then show which is mandatory </a:t>
            </a:r>
          </a:p>
          <a:p>
            <a:endParaRPr lang="en-US" dirty="0"/>
          </a:p>
          <a:p>
            <a:r>
              <a:rPr lang="en-US" dirty="0"/>
              <a:t>And then randomly it became active</a:t>
            </a:r>
          </a:p>
        </p:txBody>
      </p:sp>
    </p:spTree>
    <p:extLst>
      <p:ext uri="{BB962C8B-B14F-4D97-AF65-F5344CB8AC3E}">
        <p14:creationId xmlns:p14="http://schemas.microsoft.com/office/powerpoint/2010/main" val="284889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F59FB-B18A-2CC9-573F-F02BC2BE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7D8AC1-DE5A-A489-8F4A-9840FAFE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573505"/>
            <a:ext cx="7772400" cy="3477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44FBE-E4FB-E104-0D95-F2C70BB52673}"/>
              </a:ext>
            </a:extLst>
          </p:cNvPr>
          <p:cNvSpPr txBox="1"/>
          <p:nvPr/>
        </p:nvSpPr>
        <p:spPr>
          <a:xfrm>
            <a:off x="8501063" y="4900613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Everywhere else this plus sign is in green color – why is it white here?</a:t>
            </a:r>
          </a:p>
        </p:txBody>
      </p:sp>
    </p:spTree>
    <p:extLst>
      <p:ext uri="{BB962C8B-B14F-4D97-AF65-F5344CB8AC3E}">
        <p14:creationId xmlns:p14="http://schemas.microsoft.com/office/powerpoint/2010/main" val="69220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DAA75-4F4F-8E1F-0103-8CE1DB155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840DFB-7452-77EF-CEBC-A12567EAB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2" y="1931358"/>
            <a:ext cx="7772400" cy="3366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067ABA-0AA8-AB20-6E9E-DCAA38310C4E}"/>
              </a:ext>
            </a:extLst>
          </p:cNvPr>
          <p:cNvSpPr txBox="1"/>
          <p:nvPr/>
        </p:nvSpPr>
        <p:spPr>
          <a:xfrm>
            <a:off x="171450" y="4029075"/>
            <a:ext cx="312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Usage maintenance is NOT working </a:t>
            </a:r>
          </a:p>
        </p:txBody>
      </p:sp>
    </p:spTree>
    <p:extLst>
      <p:ext uri="{BB962C8B-B14F-4D97-AF65-F5344CB8AC3E}">
        <p14:creationId xmlns:p14="http://schemas.microsoft.com/office/powerpoint/2010/main" val="32468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310E1-D050-A02A-22D4-FB446856B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A5CAF3-4D1B-B8BA-399B-3E1820CF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2266436"/>
            <a:ext cx="7772400" cy="2976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71762C-7DFC-0E42-85D5-B77AB8B4CDE9}"/>
              </a:ext>
            </a:extLst>
          </p:cNvPr>
          <p:cNvSpPr txBox="1"/>
          <p:nvPr/>
        </p:nvSpPr>
        <p:spPr>
          <a:xfrm>
            <a:off x="300038" y="2414588"/>
            <a:ext cx="2371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 select inspections – this error is coming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dirty="0" err="1"/>
              <a:t>orgn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osmosys</a:t>
            </a:r>
            <a:r>
              <a:rPr lang="en-US" dirty="0"/>
              <a:t> industries” </a:t>
            </a:r>
          </a:p>
          <a:p>
            <a:endParaRPr lang="en-US" dirty="0"/>
          </a:p>
          <a:p>
            <a:r>
              <a:rPr lang="en-US" dirty="0"/>
              <a:t>Has no inspections module</a:t>
            </a:r>
          </a:p>
          <a:p>
            <a:r>
              <a:rPr lang="en-US" dirty="0"/>
              <a:t>I don’t see it I setup or in the menu</a:t>
            </a:r>
          </a:p>
          <a:p>
            <a:r>
              <a:rPr lang="en-US" dirty="0"/>
              <a:t>But it appears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4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EC0CF-8AD3-5C26-C9A8-5E6708D18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A2D001-A4EE-02A6-0BB6-85FA31293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08" y="-928687"/>
            <a:ext cx="7772400" cy="4667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4B745-537C-2B9F-4592-6B445A9A619A}"/>
              </a:ext>
            </a:extLst>
          </p:cNvPr>
          <p:cNvSpPr txBox="1"/>
          <p:nvPr/>
        </p:nvSpPr>
        <p:spPr>
          <a:xfrm>
            <a:off x="8386763" y="2477095"/>
            <a:ext cx="302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task categories shown are NOT sorted alphabetically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A1AC59B-0FE6-96B4-77B0-44F01B712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871913"/>
            <a:ext cx="4263132" cy="3743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8E4F0-BA93-575E-0CA5-ADE1885BCD4F}"/>
              </a:ext>
            </a:extLst>
          </p:cNvPr>
          <p:cNvSpPr txBox="1"/>
          <p:nvPr/>
        </p:nvSpPr>
        <p:spPr>
          <a:xfrm>
            <a:off x="6963470" y="5587007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with the ticket category</a:t>
            </a:r>
          </a:p>
        </p:txBody>
      </p:sp>
    </p:spTree>
    <p:extLst>
      <p:ext uri="{BB962C8B-B14F-4D97-AF65-F5344CB8AC3E}">
        <p14:creationId xmlns:p14="http://schemas.microsoft.com/office/powerpoint/2010/main" val="87110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5C25F-C501-E9E4-A1BA-DCF190FF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77E2321C-3CCA-8F27-8154-544E97E3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50" y="311150"/>
            <a:ext cx="30226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18881-DDD5-DCD4-75F6-EFF55484E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826710-6498-75B6-8EFE-FCCF20E8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3" y="2083017"/>
            <a:ext cx="7772400" cy="3610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902FE3-708E-E8EB-F9AE-EB382868CDE5}"/>
              </a:ext>
            </a:extLst>
          </p:cNvPr>
          <p:cNvSpPr txBox="1"/>
          <p:nvPr/>
        </p:nvSpPr>
        <p:spPr>
          <a:xfrm>
            <a:off x="514350" y="2400300"/>
            <a:ext cx="240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at the positioning?</a:t>
            </a:r>
          </a:p>
          <a:p>
            <a:endParaRPr lang="en-US" dirty="0"/>
          </a:p>
          <a:p>
            <a:r>
              <a:rPr lang="en-US" dirty="0"/>
              <a:t>AND WHERE is this list brought from? </a:t>
            </a:r>
          </a:p>
          <a:p>
            <a:endParaRPr lang="en-US" dirty="0"/>
          </a:p>
          <a:p>
            <a:r>
              <a:rPr lang="en-US" dirty="0"/>
              <a:t>These names are NOT from this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0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815AF-9B75-DE00-4381-5E2ECD26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12DC05-C5B2-32AF-26EE-2EFF99BD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185" y="0"/>
            <a:ext cx="222003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2BBD3E-E2BD-9BE1-4CFE-F143B8AE6A26}"/>
              </a:ext>
            </a:extLst>
          </p:cNvPr>
          <p:cNvSpPr txBox="1"/>
          <p:nvPr/>
        </p:nvSpPr>
        <p:spPr>
          <a:xfrm>
            <a:off x="1200150" y="4943475"/>
            <a:ext cx="458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see inspections &amp; library in the menu</a:t>
            </a:r>
          </a:p>
          <a:p>
            <a:r>
              <a:rPr lang="en-US" dirty="0"/>
              <a:t>But they don’t response</a:t>
            </a:r>
          </a:p>
        </p:txBody>
      </p:sp>
    </p:spTree>
    <p:extLst>
      <p:ext uri="{BB962C8B-B14F-4D97-AF65-F5344CB8AC3E}">
        <p14:creationId xmlns:p14="http://schemas.microsoft.com/office/powerpoint/2010/main" val="403787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A1F39-E73A-CCE7-7652-D824E85D2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5631EA-416E-402D-021B-DDC647AC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78" y="2014537"/>
            <a:ext cx="7772400" cy="4485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8D5F5-022A-8DED-E5AD-411A94AF1CED}"/>
              </a:ext>
            </a:extLst>
          </p:cNvPr>
          <p:cNvSpPr txBox="1"/>
          <p:nvPr/>
        </p:nvSpPr>
        <p:spPr>
          <a:xfrm>
            <a:off x="285750" y="2157413"/>
            <a:ext cx="3328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of these grids – can we have minimize buttons like we have in site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4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F0E8-0CFB-5CDF-086F-EDDEA4D40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5B94966-64C4-9A14-9701-12828F823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297338"/>
            <a:ext cx="7772400" cy="2754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14E25F-65D0-C75A-B8F1-1D78D236E433}"/>
              </a:ext>
            </a:extLst>
          </p:cNvPr>
          <p:cNvSpPr txBox="1"/>
          <p:nvPr/>
        </p:nvSpPr>
        <p:spPr>
          <a:xfrm>
            <a:off x="328613" y="3043238"/>
            <a:ext cx="2814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 select an existing PTW setup record – this is how it appears</a:t>
            </a:r>
          </a:p>
        </p:txBody>
      </p:sp>
    </p:spTree>
    <p:extLst>
      <p:ext uri="{BB962C8B-B14F-4D97-AF65-F5344CB8AC3E}">
        <p14:creationId xmlns:p14="http://schemas.microsoft.com/office/powerpoint/2010/main" val="63576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E1E044E-B77E-843C-B262-223128630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485" y="414273"/>
            <a:ext cx="7772400" cy="6029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E49F77-46B5-8212-19AB-1E736E135847}"/>
              </a:ext>
            </a:extLst>
          </p:cNvPr>
          <p:cNvSpPr txBox="1"/>
          <p:nvPr/>
        </p:nvSpPr>
        <p:spPr>
          <a:xfrm>
            <a:off x="385763" y="6858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Buttons work in this page.</a:t>
            </a:r>
          </a:p>
          <a:p>
            <a:endParaRPr lang="en-US" dirty="0"/>
          </a:p>
          <a:p>
            <a:r>
              <a:rPr lang="en-US" dirty="0"/>
              <a:t>But what is the purpose of this?</a:t>
            </a:r>
          </a:p>
          <a:p>
            <a:endParaRPr lang="en-US" dirty="0"/>
          </a:p>
          <a:p>
            <a:r>
              <a:rPr lang="en-US" dirty="0"/>
              <a:t>I added some random image and then this appears when I click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17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CF887-B7B4-0CC8-0E62-7FE3BD785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6727C6-B2A5-97FF-DADC-A43E8AB6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797508"/>
            <a:ext cx="7772400" cy="24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8A4D-E8A2-EEE5-2A0C-B9697492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7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26C58EE-9BF4-7284-5C23-A3EE870E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262" y="1700212"/>
            <a:ext cx="7772400" cy="474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FD345-9E8E-EFED-F48E-A5F934D47F0D}"/>
              </a:ext>
            </a:extLst>
          </p:cNvPr>
          <p:cNvSpPr txBox="1"/>
          <p:nvPr/>
        </p:nvSpPr>
        <p:spPr>
          <a:xfrm>
            <a:off x="471488" y="1428750"/>
            <a:ext cx="34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RED color X is not working</a:t>
            </a:r>
          </a:p>
        </p:txBody>
      </p:sp>
    </p:spTree>
    <p:extLst>
      <p:ext uri="{BB962C8B-B14F-4D97-AF65-F5344CB8AC3E}">
        <p14:creationId xmlns:p14="http://schemas.microsoft.com/office/powerpoint/2010/main" val="240213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A8C770F-2510-9288-6EBD-D4BC7F46C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0" y="1570037"/>
            <a:ext cx="7772400" cy="5122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889E6-C305-26EF-B7C2-5778B8BF5CDB}"/>
              </a:ext>
            </a:extLst>
          </p:cNvPr>
          <p:cNvSpPr txBox="1"/>
          <p:nvPr/>
        </p:nvSpPr>
        <p:spPr>
          <a:xfrm>
            <a:off x="114300" y="1457325"/>
            <a:ext cx="3829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the “programmer that added the PPE Kit return days” tell me how many years is that value entered there?</a:t>
            </a:r>
          </a:p>
          <a:p>
            <a:endParaRPr lang="en-US" dirty="0"/>
          </a:p>
          <a:p>
            <a:r>
              <a:rPr lang="en-US" dirty="0"/>
              <a:t>Who is this GENIUS? </a:t>
            </a:r>
          </a:p>
        </p:txBody>
      </p:sp>
    </p:spTree>
    <p:extLst>
      <p:ext uri="{BB962C8B-B14F-4D97-AF65-F5344CB8AC3E}">
        <p14:creationId xmlns:p14="http://schemas.microsoft.com/office/powerpoint/2010/main" val="136996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ADC7E-19CD-2840-E66E-5AF878A1B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F8B5FA-F9FF-F506-5ACE-8263FB71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3" y="2732087"/>
            <a:ext cx="7772400" cy="31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E28709-73F5-114A-DBC5-2CB62FD44C55}"/>
              </a:ext>
            </a:extLst>
          </p:cNvPr>
          <p:cNvSpPr txBox="1"/>
          <p:nvPr/>
        </p:nvSpPr>
        <p:spPr>
          <a:xfrm>
            <a:off x="342900" y="3757613"/>
            <a:ext cx="38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Role description need not be mandatory</a:t>
            </a:r>
          </a:p>
        </p:txBody>
      </p:sp>
    </p:spTree>
    <p:extLst>
      <p:ext uri="{BB962C8B-B14F-4D97-AF65-F5344CB8AC3E}">
        <p14:creationId xmlns:p14="http://schemas.microsoft.com/office/powerpoint/2010/main" val="400778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6BF77-E9A5-20AC-8C3C-414FA70D7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6F7D07-1355-93CD-CE1E-E6AFD569D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2849512"/>
            <a:ext cx="7772400" cy="3635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C3700-71D9-799F-B9FC-A8E01AA0D009}"/>
              </a:ext>
            </a:extLst>
          </p:cNvPr>
          <p:cNvSpPr txBox="1"/>
          <p:nvPr/>
        </p:nvSpPr>
        <p:spPr>
          <a:xfrm>
            <a:off x="5772150" y="1471613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Sorting is NOT working on Assigned </a:t>
            </a:r>
          </a:p>
        </p:txBody>
      </p:sp>
    </p:spTree>
    <p:extLst>
      <p:ext uri="{BB962C8B-B14F-4D97-AF65-F5344CB8AC3E}">
        <p14:creationId xmlns:p14="http://schemas.microsoft.com/office/powerpoint/2010/main" val="411489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18274-BED9-E01E-36D9-F198AADB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9CCD19-1881-9F8E-587A-8C2BAD1B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914" y="0"/>
            <a:ext cx="676864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6F13B6-E30B-8940-2D24-FB0650234D79}"/>
              </a:ext>
            </a:extLst>
          </p:cNvPr>
          <p:cNvSpPr txBox="1"/>
          <p:nvPr/>
        </p:nvSpPr>
        <p:spPr>
          <a:xfrm>
            <a:off x="285750" y="3057525"/>
            <a:ext cx="3257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user – what is this QR code for?</a:t>
            </a:r>
          </a:p>
          <a:p>
            <a:endParaRPr lang="en-US" dirty="0"/>
          </a:p>
          <a:p>
            <a:r>
              <a:rPr lang="en-US" dirty="0"/>
              <a:t>If it is printed – will the app scan and work?</a:t>
            </a:r>
          </a:p>
        </p:txBody>
      </p:sp>
    </p:spTree>
    <p:extLst>
      <p:ext uri="{BB962C8B-B14F-4D97-AF65-F5344CB8AC3E}">
        <p14:creationId xmlns:p14="http://schemas.microsoft.com/office/powerpoint/2010/main" val="119995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3DFF3-EA2B-36C6-3D42-BF4BB5E30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C0E974-F4FF-5C01-49E4-950DE934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1362075"/>
            <a:ext cx="7162800" cy="4533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293ED8-9FA8-73EE-42F0-DA560FDADDA2}"/>
              </a:ext>
            </a:extLst>
          </p:cNvPr>
          <p:cNvSpPr txBox="1"/>
          <p:nvPr/>
        </p:nvSpPr>
        <p:spPr>
          <a:xfrm>
            <a:off x="342900" y="4300538"/>
            <a:ext cx="3400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dropdown is not looking good but if this is going to change after department menu item comes, its 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4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E0ABC-20FE-E5D9-A631-715329503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A7FA85-7811-4F25-D815-6AAE0614F27B}"/>
              </a:ext>
            </a:extLst>
          </p:cNvPr>
          <p:cNvSpPr txBox="1"/>
          <p:nvPr/>
        </p:nvSpPr>
        <p:spPr>
          <a:xfrm>
            <a:off x="0" y="2286000"/>
            <a:ext cx="38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should add more modules here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DF6D74-C3AA-269B-8A25-96515053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3429000"/>
            <a:ext cx="10823920" cy="3074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2905A5-785E-E698-9581-34E5B54DE54B}"/>
              </a:ext>
            </a:extLst>
          </p:cNvPr>
          <p:cNvSpPr txBox="1"/>
          <p:nvPr/>
        </p:nvSpPr>
        <p:spPr>
          <a:xfrm>
            <a:off x="5810250" y="2857500"/>
            <a:ext cx="381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expected number – again no limit?</a:t>
            </a:r>
          </a:p>
        </p:txBody>
      </p:sp>
    </p:spTree>
    <p:extLst>
      <p:ext uri="{BB962C8B-B14F-4D97-AF65-F5344CB8AC3E}">
        <p14:creationId xmlns:p14="http://schemas.microsoft.com/office/powerpoint/2010/main" val="278622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308</Words>
  <Application>Microsoft Macintosh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Ver 14 production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Srinivas Medida</dc:creator>
  <cp:lastModifiedBy>Srinivas Medida</cp:lastModifiedBy>
  <cp:revision>14</cp:revision>
  <dcterms:created xsi:type="dcterms:W3CDTF">2025-06-08T15:37:36Z</dcterms:created>
  <dcterms:modified xsi:type="dcterms:W3CDTF">2025-06-08T17:01:33Z</dcterms:modified>
</cp:coreProperties>
</file>