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3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28"/>
  </p:normalViewPr>
  <p:slideViewPr>
    <p:cSldViewPr snapToGrid="0">
      <p:cViewPr>
        <p:scale>
          <a:sx n="100" d="100"/>
          <a:sy n="100" d="100"/>
        </p:scale>
        <p:origin x="90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F816-5506-56A6-B2C0-1503F8062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7F684-8C28-A3F0-BADD-6D9BC3541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A6F43-E0D5-01AE-646C-70DEAF3A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98344-D788-2A24-D632-0C0AA5F5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6D57-E90B-0C68-C968-6862ED10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F0AD-FDCA-82F2-C436-8AF5CF59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9DA4A-40CC-5B05-A3EB-FF27863E5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9A1E2-9AD3-AB08-D0E5-1BCA4139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5C1D4-8AD8-76CC-C966-45EC542A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1DCDE-A59D-17B9-BA42-B282EDBF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8B790-3A24-938B-4CC7-05851DDE6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633EB-369A-C3DD-CFE3-70C1F269B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3C41E-606E-14CF-BE48-6358B10E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B438C-1CAF-F253-E7B6-97D1D4BB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C4C63-7F8F-9641-DD5F-6E42DF1A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7BC-F077-8BC1-A107-979EA847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CCB0-8EAB-33A4-E90B-793F99659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57058-61F7-2730-3DC0-E8F508B0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68234-7938-2468-4DC8-D63FF2B9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6C542-F589-4D2B-84E7-7E5A6237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26D3-4311-5BCD-FCFF-8CB540DE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D782E-A8FB-1DC0-37D2-08BD088A9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D8FAC-2BFE-39F6-29CA-0DBCE540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28A74-80FD-CFBD-19FA-4372E32B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F462-3E07-CA39-4C61-124E9C4A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F64F-4B3F-CDF4-6FE9-6BF69289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E895-D2F3-21A0-0BA9-5AEBEF696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D15D7-6357-4AB1-D33D-0ADFD5AA2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47E4A-ECCE-5949-9ABC-7824ED09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624B5-98B8-A14E-7CA2-18BEA9EB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DC83A-EC29-2075-3BB6-FE4C51C7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7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6BE8-D82E-616C-CB2E-0E0880F4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04107-FF11-924A-D6A9-A00A1B06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A1161-3C34-E920-AC2C-65938115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531A8-202D-4F3E-3BE1-2BC1D9957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6AF4D-3AB2-BED9-997C-52E9329AC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CB44D-3576-7D2A-EFFB-BEB07D81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C47A9-4558-CBD1-5203-A10D1BE9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5E150-38FD-8DEA-3FEF-10A641FF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C44B-6437-66F4-161B-5CA527FB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64F43-43AB-677D-8421-A59F0EC1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E026C-1228-A048-3358-4A967BED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F4D8D-0B64-75C0-2F0C-50965FB2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1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40B56-EF66-3361-5CB1-50DB47A8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79A3E-0DAB-4C74-F082-56A29DF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8DEFA-0D6D-A57E-57B2-3DDAB8BB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28BC-83A0-F17B-B15A-6470904A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0071-E03F-5994-E438-9AFCAA55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2B210-4863-7D62-0AF6-5AFA4636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246E1-E14F-8129-6FFA-73F3E570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988BF-D92E-0306-A0D9-3497C229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835ED-2364-8F08-7083-5BF1C88B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515F-46AB-3C3F-0B8E-ED1C087F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9D2C-EBE4-E4E4-C342-0BAA66432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D43F9-5375-01D3-ADA3-913C9D085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40FDB-4AD6-7507-8EA2-EF63C166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4108A-7F66-24AA-6DE8-FA776911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40AE7-CC63-6001-522C-CDB43773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6D13E8-0DAE-46AC-A7DE-318E308F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58F10-5259-8CDB-A3AD-1916BA728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135B-CC3C-D202-1B12-BA4CE7DEE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3092-FF7C-E045-A220-1F2D75F8365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63090-BE59-10E4-3470-D3058E35B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41EFC-E9C3-8250-44A7-189455097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025E-076A-D340-8216-FFD35662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6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D005-BBAD-0F82-1287-E7DE191B2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>
                <a:sym typeface="Wingdings" pitchFamily="2" charset="2"/>
              </a:rPr>
              <a:t> OQSHA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C8E6D-5F97-556D-1C1C-176104CAC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15971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geofencing section, change the following text “</a:t>
            </a:r>
            <a:r>
              <a:rPr lang="en-IN" sz="1600" b="0" i="0" dirty="0">
                <a:solidFill>
                  <a:srgbClr val="5A5A5A"/>
                </a:solidFill>
                <a:effectLst/>
                <a:latin typeface="Avenir Standard" panose="02000503020000020003" pitchFamily="2" charset="0"/>
              </a:rPr>
              <a:t>Create a virtual geographic boundary which enables you to control whom your organisation is visible to and who can report incidents under your organisation.”  </a:t>
            </a:r>
            <a:r>
              <a:rPr lang="en-IN" sz="2400" b="0" i="0" dirty="0">
                <a:solidFill>
                  <a:srgbClr val="5A5A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 “ Create a virtual geographic boundary to contro</a:t>
            </a:r>
            <a:r>
              <a:rPr lang="en-IN" sz="2400" dirty="0">
                <a:solidFill>
                  <a:srgbClr val="5A5A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reporting area”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8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label “Show all incidents in Feed” to “Show all tickets in feed” (Tickets should be dynamic)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Assets (list view, add, edit)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Label in Grid “ Incidents involved in”  to “Associated with”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Setup List 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column title “Incident Type” to ”Category”</a:t>
            </a:r>
          </a:p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button “ Add Incident Type” to “New Category”</a:t>
            </a:r>
          </a:p>
          <a:p>
            <a:pPr algn="just"/>
            <a:endParaRPr lang="en-IN" sz="2400" dirty="0">
              <a:solidFill>
                <a:srgbClr val="2328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9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Setup -&gt; Add incident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Label “Incident Type” to ”Category”</a:t>
            </a:r>
          </a:p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comment in Checklist (</a:t>
            </a:r>
            <a:r>
              <a:rPr lang="en-IN" sz="1600" b="0" i="0" dirty="0">
                <a:solidFill>
                  <a:srgbClr val="444444"/>
                </a:solidFill>
                <a:effectLst/>
                <a:latin typeface="Avenir Standard" panose="02000503020000020003" pitchFamily="2" charset="0"/>
              </a:rPr>
              <a:t>While reporting an incident, these questions will be asked) – </a:t>
            </a:r>
            <a:r>
              <a:rPr lang="en-IN" sz="26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Change that to</a:t>
            </a:r>
            <a:r>
              <a:rPr lang="en-IN" sz="1600" b="0" i="0" dirty="0">
                <a:solidFill>
                  <a:srgbClr val="444444"/>
                </a:solidFill>
                <a:effectLst/>
                <a:latin typeface="Avenir Standard" panose="02000503020000020003" pitchFamily="2" charset="0"/>
              </a:rPr>
              <a:t> “While reporting, these questions will be asked”</a:t>
            </a:r>
            <a:endParaRPr lang="en-IN" sz="2400" dirty="0">
              <a:solidFill>
                <a:srgbClr val="2328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Label “Incident Type Settings ” to ”Settings”</a:t>
            </a:r>
          </a:p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Label “</a:t>
            </a:r>
            <a:r>
              <a:rPr lang="en-IN" sz="1600" b="1" i="0" dirty="0">
                <a:solidFill>
                  <a:srgbClr val="000000"/>
                </a:solidFill>
                <a:effectLst/>
                <a:latin typeface="Avenir Standard" panose="02000503020000020003" pitchFamily="2" charset="0"/>
              </a:rPr>
              <a:t>Allow similar incident detection</a:t>
            </a:r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to ”</a:t>
            </a:r>
            <a:r>
              <a:rPr lang="en-IN" sz="1600" b="1" i="0" dirty="0">
                <a:solidFill>
                  <a:srgbClr val="000000"/>
                </a:solidFill>
                <a:effectLst/>
                <a:latin typeface="Avenir Standard" panose="02000503020000020003" pitchFamily="2" charset="0"/>
              </a:rPr>
              <a:t> Allow similar tickets</a:t>
            </a:r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Dynamic</a:t>
            </a:r>
          </a:p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new “Type” under the Category. This should be a dropdown to select existing types and associate them with a category. We should also allow addition of new types here</a:t>
            </a:r>
          </a:p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multiselect of these types – so for one category, multiple types, all escalation details etc will be same.\</a:t>
            </a:r>
          </a:p>
          <a:p>
            <a:pPr algn="just"/>
            <a:endParaRPr lang="en-IN" sz="2400" dirty="0">
              <a:solidFill>
                <a:srgbClr val="2328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2400" dirty="0">
              <a:solidFill>
                <a:srgbClr val="2328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Setup -&gt; Add incident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= Electrical </a:t>
            </a:r>
          </a:p>
          <a:p>
            <a:pPr lvl="1" algn="just"/>
            <a:r>
              <a:rPr lang="en-IN" sz="20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type= Incident </a:t>
            </a:r>
            <a:r>
              <a:rPr lang="en-IN" sz="20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Escalate to MS</a:t>
            </a:r>
          </a:p>
          <a:p>
            <a:pPr lvl="1" algn="just"/>
            <a:r>
              <a:rPr lang="en-IN" sz="20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Checklist questions 1,2,3</a:t>
            </a:r>
          </a:p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Category = Electrical </a:t>
            </a:r>
          </a:p>
          <a:p>
            <a:pPr lvl="1" algn="just"/>
            <a:r>
              <a:rPr lang="en-IN" sz="20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Type = observation/near miss/quality --&gt; escalate to RAJ /Sindhu </a:t>
            </a:r>
          </a:p>
          <a:p>
            <a:pPr lvl="1" algn="just"/>
            <a:r>
              <a:rPr lang="en-IN" sz="20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Checklist questions 2,3,7</a:t>
            </a:r>
          </a:p>
          <a:p>
            <a:pPr marL="457200" lvl="1" indent="0" algn="just">
              <a:buNone/>
            </a:pPr>
            <a:endParaRPr lang="en-IN" sz="2000" dirty="0">
              <a:solidFill>
                <a:srgbClr val="23282C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IN" sz="2000" dirty="0">
              <a:solidFill>
                <a:srgbClr val="2328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2400" dirty="0">
              <a:solidFill>
                <a:srgbClr val="2328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2400" dirty="0">
              <a:solidFill>
                <a:srgbClr val="2328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1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- redesign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E2394162-19D3-499F-ECDD-EE510E35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88" y="1496324"/>
            <a:ext cx="2431034" cy="4996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CBFF7-1A52-2118-A024-9EC2566860EC}"/>
              </a:ext>
            </a:extLst>
          </p:cNvPr>
          <p:cNvSpPr txBox="1"/>
          <p:nvPr/>
        </p:nvSpPr>
        <p:spPr>
          <a:xfrm>
            <a:off x="3820922" y="1526705"/>
            <a:ext cx="5693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could make this as one way to show feed; show the image and some text. </a:t>
            </a:r>
          </a:p>
          <a:p>
            <a:endParaRPr lang="en-US" dirty="0"/>
          </a:p>
        </p:txBody>
      </p:sp>
      <p:pic>
        <p:nvPicPr>
          <p:cNvPr id="10" name="Picture 9" descr="A screenshot of a mobile app&#10;&#10;Description automatically generated">
            <a:extLst>
              <a:ext uri="{FF2B5EF4-FFF2-40B4-BE49-F238E27FC236}">
                <a16:creationId xmlns:a16="http://schemas.microsoft.com/office/drawing/2014/main" id="{F59055A6-AD71-C5A5-23E5-DA62FF099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208" y="2122690"/>
            <a:ext cx="2069592" cy="4347959"/>
          </a:xfrm>
          <a:prstGeom prst="rect">
            <a:avLst/>
          </a:prstGeom>
        </p:spPr>
      </p:pic>
      <p:pic>
        <p:nvPicPr>
          <p:cNvPr id="12" name="Picture 11" descr="A screenshot of a food ordering app&#10;&#10;Description automatically generated">
            <a:extLst>
              <a:ext uri="{FF2B5EF4-FFF2-40B4-BE49-F238E27FC236}">
                <a16:creationId xmlns:a16="http://schemas.microsoft.com/office/drawing/2014/main" id="{DF00B105-5A9C-C0B3-EAC3-89B2CCBF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956" y="1178361"/>
            <a:ext cx="2322312" cy="49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0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E55115-FDC2-30A4-FA84-F7459AD80A21}"/>
              </a:ext>
            </a:extLst>
          </p:cNvPr>
          <p:cNvSpPr/>
          <p:nvPr/>
        </p:nvSpPr>
        <p:spPr>
          <a:xfrm>
            <a:off x="2743200" y="256032"/>
            <a:ext cx="3852672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E4BE1D-CD5D-2C6F-98C9-66F6B112A1B4}"/>
              </a:ext>
            </a:extLst>
          </p:cNvPr>
          <p:cNvSpPr/>
          <p:nvPr/>
        </p:nvSpPr>
        <p:spPr>
          <a:xfrm>
            <a:off x="5839968" y="743712"/>
            <a:ext cx="755904" cy="170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FAAFA2-43EB-83B4-E756-ECCB19D2C7D8}"/>
              </a:ext>
            </a:extLst>
          </p:cNvPr>
          <p:cNvSpPr/>
          <p:nvPr/>
        </p:nvSpPr>
        <p:spPr>
          <a:xfrm>
            <a:off x="2743200" y="1572768"/>
            <a:ext cx="1926336" cy="755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419D22-8ABE-9F3A-2D61-E861740BC896}"/>
              </a:ext>
            </a:extLst>
          </p:cNvPr>
          <p:cNvSpPr/>
          <p:nvPr/>
        </p:nvSpPr>
        <p:spPr>
          <a:xfrm>
            <a:off x="4669536" y="1572768"/>
            <a:ext cx="1926336" cy="755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3BD6D-CA1E-51A8-79EF-6D651D987A0D}"/>
              </a:ext>
            </a:extLst>
          </p:cNvPr>
          <p:cNvSpPr/>
          <p:nvPr/>
        </p:nvSpPr>
        <p:spPr>
          <a:xfrm>
            <a:off x="2743200" y="2328672"/>
            <a:ext cx="3852672" cy="19263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B23A3F-63FC-AE4B-8CE7-53F77D46B27E}"/>
              </a:ext>
            </a:extLst>
          </p:cNvPr>
          <p:cNvSpPr/>
          <p:nvPr/>
        </p:nvSpPr>
        <p:spPr>
          <a:xfrm>
            <a:off x="2743200" y="914400"/>
            <a:ext cx="3852672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ORGANISATIONS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44EC0A-8495-31B5-DC86-2D2C64BBC0B9}"/>
              </a:ext>
            </a:extLst>
          </p:cNvPr>
          <p:cNvSpPr/>
          <p:nvPr/>
        </p:nvSpPr>
        <p:spPr>
          <a:xfrm>
            <a:off x="5839968" y="1402080"/>
            <a:ext cx="755904" cy="170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6CC0C-CC5E-A9D8-C7C8-C56E88A31A43}"/>
              </a:ext>
            </a:extLst>
          </p:cNvPr>
          <p:cNvSpPr txBox="1"/>
          <p:nvPr/>
        </p:nvSpPr>
        <p:spPr>
          <a:xfrm>
            <a:off x="8327136" y="597408"/>
            <a:ext cx="2694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make the app long</a:t>
            </a:r>
          </a:p>
          <a:p>
            <a:r>
              <a:rPr lang="en-US" dirty="0"/>
              <a:t>As we scroll it goes down</a:t>
            </a:r>
          </a:p>
          <a:p>
            <a:endParaRPr lang="en-US" dirty="0"/>
          </a:p>
          <a:p>
            <a:r>
              <a:rPr lang="en-US" dirty="0" err="1"/>
              <a:t>Swiggy</a:t>
            </a:r>
            <a:r>
              <a:rPr lang="en-US" dirty="0"/>
              <a:t> has sections that allow horizontal scrolling of “sections”</a:t>
            </a:r>
          </a:p>
          <a:p>
            <a:endParaRPr lang="en-US" dirty="0"/>
          </a:p>
          <a:p>
            <a:r>
              <a:rPr lang="en-US" dirty="0"/>
              <a:t>The feed can also be nice images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A32912-EF8B-2910-8562-14AECA764C4E}"/>
              </a:ext>
            </a:extLst>
          </p:cNvPr>
          <p:cNvSpPr/>
          <p:nvPr/>
        </p:nvSpPr>
        <p:spPr>
          <a:xfrm>
            <a:off x="2743200" y="4255008"/>
            <a:ext cx="3852672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Notifications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B29C7-C040-775C-99B8-17878DAF1035}"/>
              </a:ext>
            </a:extLst>
          </p:cNvPr>
          <p:cNvSpPr/>
          <p:nvPr/>
        </p:nvSpPr>
        <p:spPr>
          <a:xfrm>
            <a:off x="5839968" y="4742688"/>
            <a:ext cx="755904" cy="170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A0E3F3-4C16-993B-DDC5-743E0C758223}"/>
              </a:ext>
            </a:extLst>
          </p:cNvPr>
          <p:cNvSpPr/>
          <p:nvPr/>
        </p:nvSpPr>
        <p:spPr>
          <a:xfrm>
            <a:off x="5839968" y="4084320"/>
            <a:ext cx="755904" cy="170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Expand</a:t>
            </a:r>
          </a:p>
        </p:txBody>
      </p:sp>
    </p:spTree>
    <p:extLst>
      <p:ext uri="{BB962C8B-B14F-4D97-AF65-F5344CB8AC3E}">
        <p14:creationId xmlns:p14="http://schemas.microsoft.com/office/powerpoint/2010/main" val="370709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-&gt; Name &amp; logo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Menu-&gt;report incident ; change to “Report Now”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Menu-&gt;Incidents reported ; Do we need this? If we need, we should change it to “My reporting”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much dynamic can we make them based on organization – someone might want to make it “New ticket”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4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-&gt; Report incident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Menu-&gt;report incident ; change to “Report Now”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Menu-&gt;Incidents reported ; Do we need this? If we need, we should change it to “My reporting”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2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4201-2FB5-D0E6-994C-90FA6318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7742-8EB5-913A-C1CE-1E0837D45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IR365 name</a:t>
            </a:r>
          </a:p>
          <a:p>
            <a:r>
              <a:rPr lang="en-US" dirty="0"/>
              <a:t>Change website</a:t>
            </a:r>
          </a:p>
        </p:txBody>
      </p:sp>
    </p:spTree>
    <p:extLst>
      <p:ext uri="{BB962C8B-B14F-4D97-AF65-F5344CB8AC3E}">
        <p14:creationId xmlns:p14="http://schemas.microsoft.com/office/powerpoint/2010/main" val="19430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Incident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need to change the word “Incident” to something else “Tickets / Issues” – may be we can make this word as configurable in the </a:t>
            </a:r>
            <a:r>
              <a:rPr lang="en-US" dirty="0" err="1"/>
              <a:t>Orgn</a:t>
            </a:r>
            <a:r>
              <a:rPr lang="en-US" dirty="0"/>
              <a:t> level</a:t>
            </a:r>
          </a:p>
          <a:p>
            <a:r>
              <a:rPr lang="en-US" dirty="0"/>
              <a:t>Since we are handling quality &amp; training, the </a:t>
            </a:r>
            <a:r>
              <a:rPr lang="en-US" dirty="0">
                <a:solidFill>
                  <a:srgbClr val="FF0000"/>
                </a:solidFill>
              </a:rPr>
              <a:t>incident types</a:t>
            </a:r>
            <a:r>
              <a:rPr lang="en-US" dirty="0"/>
              <a:t> will have be renamed; Lets call this “</a:t>
            </a:r>
            <a:r>
              <a:rPr lang="en-US" dirty="0">
                <a:solidFill>
                  <a:srgbClr val="00B050"/>
                </a:solidFill>
              </a:rPr>
              <a:t>Categories(Electrical / security)</a:t>
            </a:r>
            <a:r>
              <a:rPr lang="en-US" dirty="0"/>
              <a:t>”</a:t>
            </a:r>
          </a:p>
          <a:p>
            <a:r>
              <a:rPr lang="en-US" dirty="0"/>
              <a:t>Under category – we will have a </a:t>
            </a:r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/>
              <a:t> with (</a:t>
            </a:r>
            <a:r>
              <a:rPr lang="en-US" dirty="0">
                <a:solidFill>
                  <a:srgbClr val="00B050"/>
                </a:solidFill>
              </a:rPr>
              <a:t>Incident, near miss, Observation, Quality issue, absence</a:t>
            </a:r>
            <a:r>
              <a:rPr lang="en-US" dirty="0"/>
              <a:t>) – allow them to add / modify new ones</a:t>
            </a:r>
          </a:p>
          <a:p>
            <a:r>
              <a:rPr lang="en-US" dirty="0"/>
              <a:t>So if a category has only ONE type, then in the APP, we do not show the type selection; Otherwise we have to show the type selection.</a:t>
            </a:r>
          </a:p>
          <a:p>
            <a:r>
              <a:rPr lang="en-US" dirty="0"/>
              <a:t>We already have Incident type(Category) permissions for individuals; should it go down to Type level – we will come back to it later</a:t>
            </a:r>
          </a:p>
        </p:txBody>
      </p:sp>
    </p:spTree>
    <p:extLst>
      <p:ext uri="{BB962C8B-B14F-4D97-AF65-F5344CB8AC3E}">
        <p14:creationId xmlns:p14="http://schemas.microsoft.com/office/powerpoint/2010/main" val="297437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“Incidents” to ”Tickets” – read it from </a:t>
            </a:r>
            <a:r>
              <a:rPr lang="en-US" dirty="0" err="1"/>
              <a:t>Organisation</a:t>
            </a:r>
            <a:r>
              <a:rPr lang="en-US" dirty="0"/>
              <a:t> and make it dynamic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Incidents page list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Rename Incidents title as “Tickets” – read from </a:t>
            </a:r>
            <a:r>
              <a:rPr lang="en-US" sz="2400" dirty="0" err="1"/>
              <a:t>organisation</a:t>
            </a:r>
            <a:endParaRPr lang="en-US" sz="2400" dirty="0"/>
          </a:p>
          <a:p>
            <a:r>
              <a:rPr lang="en-US" sz="2400" dirty="0"/>
              <a:t>Change Filter ”Incident Type” to ”Category” – we can read this name dynamically for IR Admin so each company can have a different name</a:t>
            </a:r>
          </a:p>
          <a:p>
            <a:r>
              <a:rPr lang="en-US" sz="2400" dirty="0"/>
              <a:t>In the list view filters, we need to add “Type” this data comes from setup based on Category</a:t>
            </a:r>
          </a:p>
          <a:p>
            <a:r>
              <a:rPr lang="en-US" sz="2400" dirty="0"/>
              <a:t>Change the “Add Incident” button to “New Ticket” (Dynamic word)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257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Add incident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Change label “Incident type” to ”Category”</a:t>
            </a:r>
          </a:p>
          <a:p>
            <a:r>
              <a:rPr lang="en-US" sz="2400" dirty="0"/>
              <a:t>Change “Incident Date &amp; Time” to “Ticket Date &amp; Time” (Word to be dynamic)</a:t>
            </a:r>
          </a:p>
          <a:p>
            <a:r>
              <a:rPr lang="en-US" sz="2400" dirty="0"/>
              <a:t>In the Portal-&gt;Incident reporting page, we need to add ”Type” to be selected based on the category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52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Edit Incident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Label “IR Users” to change to “</a:t>
            </a:r>
            <a:r>
              <a:rPr lang="en-US" sz="2400" dirty="0" err="1"/>
              <a:t>Oqsha</a:t>
            </a:r>
            <a:r>
              <a:rPr lang="en-US" sz="2400" dirty="0"/>
              <a:t> Users”</a:t>
            </a:r>
          </a:p>
          <a:p>
            <a:r>
              <a:rPr lang="en-US" sz="2400" dirty="0"/>
              <a:t>Label “Incident UID” to change to “Ticket UID” –Dynamic)</a:t>
            </a:r>
          </a:p>
          <a:p>
            <a:r>
              <a:rPr lang="en-US" sz="2400" dirty="0"/>
              <a:t>Label “Incident Type” to change to “Category”</a:t>
            </a:r>
          </a:p>
          <a:p>
            <a:r>
              <a:rPr lang="en-US" sz="2400" dirty="0"/>
              <a:t>Label “Incident Images” to change to “Images”</a:t>
            </a:r>
          </a:p>
          <a:p>
            <a:r>
              <a:rPr lang="en-US" sz="2400" dirty="0"/>
              <a:t>Label “Incident Videos” to change to “Videos”</a:t>
            </a:r>
          </a:p>
          <a:p>
            <a:r>
              <a:rPr lang="en-US" sz="2400" dirty="0"/>
              <a:t>Label “Incident Audios” to change to “Audios”</a:t>
            </a:r>
          </a:p>
          <a:p>
            <a:r>
              <a:rPr lang="en-US" sz="2400" dirty="0"/>
              <a:t>Label “Incident Date &amp; Time” to change to “Date &amp; Time”</a:t>
            </a:r>
          </a:p>
          <a:p>
            <a:r>
              <a:rPr lang="en-US" sz="2400" dirty="0"/>
              <a:t>Label “Incident Status” to change to “Ticket Status” Dynamic</a:t>
            </a:r>
          </a:p>
          <a:p>
            <a:r>
              <a:rPr lang="en-US" sz="2400" dirty="0"/>
              <a:t>Label “ Show comments for similar incidents” – change to “Show comments for similar Tickets”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09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Heatmap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Label “Incident Type” to change to “Categories”</a:t>
            </a:r>
          </a:p>
          <a:p>
            <a:r>
              <a:rPr lang="en-US" sz="2400" dirty="0"/>
              <a:t>Add a new filter “Type” based on </a:t>
            </a:r>
            <a:r>
              <a:rPr lang="en-US" sz="2400" dirty="0" err="1"/>
              <a:t>Catergory</a:t>
            </a:r>
            <a:endParaRPr lang="en-US" sz="2400" dirty="0"/>
          </a:p>
          <a:p>
            <a:r>
              <a:rPr lang="en-US" sz="2400" dirty="0"/>
              <a:t>More incident words when we click on a particular marker pin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93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C9B7-AC53-CB9F-F0CD-FC3C01DC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-&gt; </a:t>
            </a:r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F9E-7525-5F64-DAA1-9FD6E45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Change label “Allow incident Resolution only if assigned” to “Allow Resolution only if assigned”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Label “</a:t>
            </a:r>
            <a:r>
              <a:rPr lang="en-IN" sz="2400" i="0" dirty="0">
                <a:solidFill>
                  <a:srgbClr val="2328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 incident assignment while reporting” to “Assign while reporting ?</a:t>
            </a:r>
            <a:r>
              <a:rPr lang="en-IN" sz="2400" b="1" i="0" dirty="0">
                <a:solidFill>
                  <a:srgbClr val="2328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en-US" sz="2400" b="1" i="0" dirty="0">
              <a:solidFill>
                <a:srgbClr val="23282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Label “</a:t>
            </a:r>
            <a:r>
              <a:rPr lang="en-IN" sz="2400" i="0" dirty="0">
                <a:solidFill>
                  <a:srgbClr val="2328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Closed Incident Status” to “Closed Status?</a:t>
            </a:r>
            <a:r>
              <a:rPr lang="en-IN" sz="2400" b="1" i="0" dirty="0">
                <a:solidFill>
                  <a:srgbClr val="2328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algn="just"/>
            <a:r>
              <a:rPr lang="en-IN" sz="2400" dirty="0">
                <a:solidFill>
                  <a:srgbClr val="2328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geofencing section, change the following text “</a:t>
            </a:r>
            <a:r>
              <a:rPr lang="en-IN" sz="1600" b="0" i="0" dirty="0">
                <a:solidFill>
                  <a:srgbClr val="5A5A5A"/>
                </a:solidFill>
                <a:effectLst/>
                <a:latin typeface="Avenir Standard" panose="02000503020000020003" pitchFamily="2" charset="0"/>
              </a:rPr>
              <a:t>Create a virtual geographic boundary which enables you to control whom your organisation is visible to and who can report incidents under your organisation.”  </a:t>
            </a:r>
            <a:r>
              <a:rPr lang="en-IN" sz="2400" b="0" i="0" dirty="0">
                <a:solidFill>
                  <a:srgbClr val="5A5A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 “ Create a virtual geographic boundary to contro</a:t>
            </a:r>
            <a:r>
              <a:rPr lang="en-IN" sz="2400" dirty="0">
                <a:solidFill>
                  <a:srgbClr val="5A5A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reporting area”</a:t>
            </a:r>
            <a:br>
              <a:rPr lang="en-IN" sz="1600" dirty="0"/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97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1029</Words>
  <Application>Microsoft Macintosh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Standard</vt:lpstr>
      <vt:lpstr>Calibri</vt:lpstr>
      <vt:lpstr>Calibri Light</vt:lpstr>
      <vt:lpstr>Office Theme</vt:lpstr>
      <vt:lpstr>IR  OQSHA</vt:lpstr>
      <vt:lpstr>PowerPoint Presentation</vt:lpstr>
      <vt:lpstr>Change Incident word</vt:lpstr>
      <vt:lpstr>Main Menu</vt:lpstr>
      <vt:lpstr>Portal -&gt; Incidents page list view</vt:lpstr>
      <vt:lpstr>Portal -&gt; Add incident page</vt:lpstr>
      <vt:lpstr>Portal -&gt; Edit Incident</vt:lpstr>
      <vt:lpstr>Portal -&gt; Heatmap</vt:lpstr>
      <vt:lpstr>Portal -&gt; Organisations</vt:lpstr>
      <vt:lpstr>Portal -&gt; Sites</vt:lpstr>
      <vt:lpstr>Portal -&gt; Users</vt:lpstr>
      <vt:lpstr>Portal -&gt; Assets (list view, add, edit)</vt:lpstr>
      <vt:lpstr>Portal -&gt; Setup List view </vt:lpstr>
      <vt:lpstr>Portal -&gt; Setup -&gt; Add incident type</vt:lpstr>
      <vt:lpstr>Portal -&gt; Setup -&gt; Add incident type</vt:lpstr>
      <vt:lpstr>App - redesign</vt:lpstr>
      <vt:lpstr>PowerPoint Presentation</vt:lpstr>
      <vt:lpstr>App -&gt; Name &amp; logo change</vt:lpstr>
      <vt:lpstr>App -&gt; Report incident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 OQSHA</dc:title>
  <dc:creator>Srinivas Medida</dc:creator>
  <cp:lastModifiedBy>Srinivas Medida</cp:lastModifiedBy>
  <cp:revision>7</cp:revision>
  <dcterms:created xsi:type="dcterms:W3CDTF">2023-11-13T04:24:17Z</dcterms:created>
  <dcterms:modified xsi:type="dcterms:W3CDTF">2023-11-14T12:08:07Z</dcterms:modified>
</cp:coreProperties>
</file>