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67275" cy="42794238"/>
  <p:notesSz cx="9271000" cy="7010400"/>
  <p:custDataLst>
    <p:tags r:id="rId5"/>
  </p:custDataLst>
  <p:defaultTextStyle>
    <a:defPPr>
      <a:defRPr lang="en-US"/>
    </a:defPPr>
    <a:lvl1pPr marL="0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7422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4843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2266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49688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37110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4531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1953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699378" algn="l" defTabSz="4174843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99CC"/>
    <a:srgbClr val="00CCFF"/>
    <a:srgbClr val="C2C2C2"/>
    <a:srgbClr val="0086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5E0A4-B829-4DA2-8684-DB73A9CCAC06}" v="13" dt="2022-11-24T14:00:57.239"/>
    <p1510:client id="{9C4601BC-1175-4C50-8045-00E125D8A313}" v="370" dt="2022-11-24T11:02:55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124" y="-4304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g, Muskan" userId="e0fd3bc6-fadc-4696-bae7-33027cce7c87" providerId="ADAL" clId="{9C4601BC-1175-4C50-8045-00E125D8A313}"/>
    <pc:docChg chg="undo redo custSel modSld">
      <pc:chgData name="Garg, Muskan" userId="e0fd3bc6-fadc-4696-bae7-33027cce7c87" providerId="ADAL" clId="{9C4601BC-1175-4C50-8045-00E125D8A313}" dt="2022-11-24T11:04:45.250" v="1849" actId="255"/>
      <pc:docMkLst>
        <pc:docMk/>
      </pc:docMkLst>
      <pc:sldChg chg="addSp delSp modSp mod">
        <pc:chgData name="Garg, Muskan" userId="e0fd3bc6-fadc-4696-bae7-33027cce7c87" providerId="ADAL" clId="{9C4601BC-1175-4C50-8045-00E125D8A313}" dt="2022-11-24T11:04:45.250" v="1849" actId="255"/>
        <pc:sldMkLst>
          <pc:docMk/>
          <pc:sldMk cId="1273735537" sldId="258"/>
        </pc:sldMkLst>
        <pc:spChg chg="del">
          <ac:chgData name="Garg, Muskan" userId="e0fd3bc6-fadc-4696-bae7-33027cce7c87" providerId="ADAL" clId="{9C4601BC-1175-4C50-8045-00E125D8A313}" dt="2022-11-24T05:45:17.149" v="116" actId="478"/>
          <ac:spMkLst>
            <pc:docMk/>
            <pc:sldMk cId="1273735537" sldId="258"/>
            <ac:spMk id="2" creationId="{8A59BC21-3DF9-4513-8CCB-F66DEC8EFFA8}"/>
          </ac:spMkLst>
        </pc:spChg>
        <pc:spChg chg="mod">
          <ac:chgData name="Garg, Muskan" userId="e0fd3bc6-fadc-4696-bae7-33027cce7c87" providerId="ADAL" clId="{9C4601BC-1175-4C50-8045-00E125D8A313}" dt="2022-11-24T07:00:22.595" v="299" actId="207"/>
          <ac:spMkLst>
            <pc:docMk/>
            <pc:sldMk cId="1273735537" sldId="258"/>
            <ac:spMk id="5" creationId="{947A4D7B-5439-4B08-94F9-42FAD9CD08D1}"/>
          </ac:spMkLst>
        </pc:spChg>
        <pc:spChg chg="del mod">
          <ac:chgData name="Garg, Muskan" userId="e0fd3bc6-fadc-4696-bae7-33027cce7c87" providerId="ADAL" clId="{9C4601BC-1175-4C50-8045-00E125D8A313}" dt="2022-11-24T05:46:06.216" v="126" actId="478"/>
          <ac:spMkLst>
            <pc:docMk/>
            <pc:sldMk cId="1273735537" sldId="258"/>
            <ac:spMk id="17" creationId="{3B3493E3-F01E-4A67-8C76-F8A4A87883FC}"/>
          </ac:spMkLst>
        </pc:spChg>
        <pc:spChg chg="add mod">
          <ac:chgData name="Garg, Muskan" userId="e0fd3bc6-fadc-4696-bae7-33027cce7c87" providerId="ADAL" clId="{9C4601BC-1175-4C50-8045-00E125D8A313}" dt="2022-11-24T08:09:57.548" v="1016" actId="1076"/>
          <ac:spMkLst>
            <pc:docMk/>
            <pc:sldMk cId="1273735537" sldId="258"/>
            <ac:spMk id="27" creationId="{32909C5D-8B48-4A40-B7BF-1303ADF73F7D}"/>
          </ac:spMkLst>
        </pc:spChg>
        <pc:spChg chg="add mod">
          <ac:chgData name="Garg, Muskan" userId="e0fd3bc6-fadc-4696-bae7-33027cce7c87" providerId="ADAL" clId="{9C4601BC-1175-4C50-8045-00E125D8A313}" dt="2022-11-24T08:10:38.755" v="1025" actId="1076"/>
          <ac:spMkLst>
            <pc:docMk/>
            <pc:sldMk cId="1273735537" sldId="258"/>
            <ac:spMk id="28" creationId="{971FA6C6-A858-40FA-920F-9A324F6FC319}"/>
          </ac:spMkLst>
        </pc:spChg>
        <pc:spChg chg="del">
          <ac:chgData name="Garg, Muskan" userId="e0fd3bc6-fadc-4696-bae7-33027cce7c87" providerId="ADAL" clId="{9C4601BC-1175-4C50-8045-00E125D8A313}" dt="2022-11-24T05:45:51.699" v="122" actId="478"/>
          <ac:spMkLst>
            <pc:docMk/>
            <pc:sldMk cId="1273735537" sldId="258"/>
            <ac:spMk id="29" creationId="{D81B2018-43B7-4331-95F8-F69FE681622D}"/>
          </ac:spMkLst>
        </pc:spChg>
        <pc:spChg chg="add mod">
          <ac:chgData name="Garg, Muskan" userId="e0fd3bc6-fadc-4696-bae7-33027cce7c87" providerId="ADAL" clId="{9C4601BC-1175-4C50-8045-00E125D8A313}" dt="2022-11-24T08:10:33.786" v="1024" actId="1076"/>
          <ac:spMkLst>
            <pc:docMk/>
            <pc:sldMk cId="1273735537" sldId="258"/>
            <ac:spMk id="30" creationId="{3D33C0F9-058D-4EB1-987F-0E0C16DB9B8A}"/>
          </ac:spMkLst>
        </pc:spChg>
        <pc:spChg chg="add mod">
          <ac:chgData name="Garg, Muskan" userId="e0fd3bc6-fadc-4696-bae7-33027cce7c87" providerId="ADAL" clId="{9C4601BC-1175-4C50-8045-00E125D8A313}" dt="2022-11-24T08:10:27.646" v="1023" actId="1076"/>
          <ac:spMkLst>
            <pc:docMk/>
            <pc:sldMk cId="1273735537" sldId="258"/>
            <ac:spMk id="31" creationId="{B1688727-5FBB-4F66-AE74-F8DB4325F88E}"/>
          </ac:spMkLst>
        </pc:spChg>
        <pc:spChg chg="add mod">
          <ac:chgData name="Garg, Muskan" userId="e0fd3bc6-fadc-4696-bae7-33027cce7c87" providerId="ADAL" clId="{9C4601BC-1175-4C50-8045-00E125D8A313}" dt="2022-11-24T08:10:24.376" v="1022" actId="1076"/>
          <ac:spMkLst>
            <pc:docMk/>
            <pc:sldMk cId="1273735537" sldId="258"/>
            <ac:spMk id="32" creationId="{F82A71AD-5E7D-4CD2-98C3-6BFA4E0C6F90}"/>
          </ac:spMkLst>
        </pc:spChg>
        <pc:spChg chg="add mod">
          <ac:chgData name="Garg, Muskan" userId="e0fd3bc6-fadc-4696-bae7-33027cce7c87" providerId="ADAL" clId="{9C4601BC-1175-4C50-8045-00E125D8A313}" dt="2022-11-24T08:11:00.233" v="1029" actId="1076"/>
          <ac:spMkLst>
            <pc:docMk/>
            <pc:sldMk cId="1273735537" sldId="258"/>
            <ac:spMk id="35" creationId="{3849DDA8-11A8-4E1F-AF24-E1B6A843CFCD}"/>
          </ac:spMkLst>
        </pc:spChg>
        <pc:spChg chg="del mod">
          <ac:chgData name="Garg, Muskan" userId="e0fd3bc6-fadc-4696-bae7-33027cce7c87" providerId="ADAL" clId="{9C4601BC-1175-4C50-8045-00E125D8A313}" dt="2022-11-24T05:44:56.118" v="108" actId="478"/>
          <ac:spMkLst>
            <pc:docMk/>
            <pc:sldMk cId="1273735537" sldId="258"/>
            <ac:spMk id="36" creationId="{6CF12E2E-C356-4559-9C7D-58E75B952D56}"/>
          </ac:spMkLst>
        </pc:spChg>
        <pc:spChg chg="del">
          <ac:chgData name="Garg, Muskan" userId="e0fd3bc6-fadc-4696-bae7-33027cce7c87" providerId="ADAL" clId="{9C4601BC-1175-4C50-8045-00E125D8A313}" dt="2022-11-24T05:44:59.960" v="109" actId="478"/>
          <ac:spMkLst>
            <pc:docMk/>
            <pc:sldMk cId="1273735537" sldId="258"/>
            <ac:spMk id="37" creationId="{97591384-983A-49A3-A79B-9268FAA12504}"/>
          </ac:spMkLst>
        </pc:spChg>
        <pc:spChg chg="del mod">
          <ac:chgData name="Garg, Muskan" userId="e0fd3bc6-fadc-4696-bae7-33027cce7c87" providerId="ADAL" clId="{9C4601BC-1175-4C50-8045-00E125D8A313}" dt="2022-11-24T05:45:02.524" v="111" actId="478"/>
          <ac:spMkLst>
            <pc:docMk/>
            <pc:sldMk cId="1273735537" sldId="258"/>
            <ac:spMk id="38" creationId="{A0BD148B-11AD-4702-9676-DC2C7B28F374}"/>
          </ac:spMkLst>
        </pc:spChg>
        <pc:spChg chg="add mod">
          <ac:chgData name="Garg, Muskan" userId="e0fd3bc6-fadc-4696-bae7-33027cce7c87" providerId="ADAL" clId="{9C4601BC-1175-4C50-8045-00E125D8A313}" dt="2022-11-24T08:11:07.197" v="1030" actId="1076"/>
          <ac:spMkLst>
            <pc:docMk/>
            <pc:sldMk cId="1273735537" sldId="258"/>
            <ac:spMk id="39" creationId="{E1783E50-EF16-44B4-B27E-E14CCD929898}"/>
          </ac:spMkLst>
        </pc:spChg>
        <pc:spChg chg="add mod ord">
          <ac:chgData name="Garg, Muskan" userId="e0fd3bc6-fadc-4696-bae7-33027cce7c87" providerId="ADAL" clId="{9C4601BC-1175-4C50-8045-00E125D8A313}" dt="2022-11-24T08:11:19.102" v="1032" actId="1076"/>
          <ac:spMkLst>
            <pc:docMk/>
            <pc:sldMk cId="1273735537" sldId="258"/>
            <ac:spMk id="46" creationId="{AE311EB6-087D-4692-A5C2-10F61195A930}"/>
          </ac:spMkLst>
        </pc:spChg>
        <pc:spChg chg="add mod ord">
          <ac:chgData name="Garg, Muskan" userId="e0fd3bc6-fadc-4696-bae7-33027cce7c87" providerId="ADAL" clId="{9C4601BC-1175-4C50-8045-00E125D8A313}" dt="2022-11-24T08:56:26.806" v="1123" actId="14100"/>
          <ac:spMkLst>
            <pc:docMk/>
            <pc:sldMk cId="1273735537" sldId="258"/>
            <ac:spMk id="50" creationId="{311C02BE-4D5D-4125-8B0F-9A94F7BB2585}"/>
          </ac:spMkLst>
        </pc:spChg>
        <pc:spChg chg="add mod">
          <ac:chgData name="Garg, Muskan" userId="e0fd3bc6-fadc-4696-bae7-33027cce7c87" providerId="ADAL" clId="{9C4601BC-1175-4C50-8045-00E125D8A313}" dt="2022-11-24T08:53:14.723" v="1088" actId="1076"/>
          <ac:spMkLst>
            <pc:docMk/>
            <pc:sldMk cId="1273735537" sldId="258"/>
            <ac:spMk id="51" creationId="{F6F42CCE-68BB-4587-A8F7-BF5CD7A03ECD}"/>
          </ac:spMkLst>
        </pc:spChg>
        <pc:spChg chg="add mod">
          <ac:chgData name="Garg, Muskan" userId="e0fd3bc6-fadc-4696-bae7-33027cce7c87" providerId="ADAL" clId="{9C4601BC-1175-4C50-8045-00E125D8A313}" dt="2022-11-24T08:53:58.620" v="1122" actId="255"/>
          <ac:spMkLst>
            <pc:docMk/>
            <pc:sldMk cId="1273735537" sldId="258"/>
            <ac:spMk id="52" creationId="{CC02F896-983F-43E9-B13E-66C6CE28445B}"/>
          </ac:spMkLst>
        </pc:spChg>
        <pc:spChg chg="add mod">
          <ac:chgData name="Garg, Muskan" userId="e0fd3bc6-fadc-4696-bae7-33027cce7c87" providerId="ADAL" clId="{9C4601BC-1175-4C50-8045-00E125D8A313}" dt="2022-11-24T08:11:44.482" v="1037" actId="115"/>
          <ac:spMkLst>
            <pc:docMk/>
            <pc:sldMk cId="1273735537" sldId="258"/>
            <ac:spMk id="56" creationId="{42BA1EB4-66FE-4224-A16B-7BB191A2372C}"/>
          </ac:spMkLst>
        </pc:spChg>
        <pc:spChg chg="add mod">
          <ac:chgData name="Garg, Muskan" userId="e0fd3bc6-fadc-4696-bae7-33027cce7c87" providerId="ADAL" clId="{9C4601BC-1175-4C50-8045-00E125D8A313}" dt="2022-11-24T11:04:11.619" v="1843" actId="1076"/>
          <ac:spMkLst>
            <pc:docMk/>
            <pc:sldMk cId="1273735537" sldId="258"/>
            <ac:spMk id="61" creationId="{0F35345D-4722-4AC0-9946-608F6FE92386}"/>
          </ac:spMkLst>
        </pc:spChg>
        <pc:spChg chg="add mod">
          <ac:chgData name="Garg, Muskan" userId="e0fd3bc6-fadc-4696-bae7-33027cce7c87" providerId="ADAL" clId="{9C4601BC-1175-4C50-8045-00E125D8A313}" dt="2022-11-24T09:01:16.424" v="1136" actId="1076"/>
          <ac:spMkLst>
            <pc:docMk/>
            <pc:sldMk cId="1273735537" sldId="258"/>
            <ac:spMk id="62" creationId="{0642B4D1-84EE-4709-9B18-3A8DD8E1FF5E}"/>
          </ac:spMkLst>
        </pc:spChg>
        <pc:spChg chg="add mod">
          <ac:chgData name="Garg, Muskan" userId="e0fd3bc6-fadc-4696-bae7-33027cce7c87" providerId="ADAL" clId="{9C4601BC-1175-4C50-8045-00E125D8A313}" dt="2022-11-24T09:01:50.925" v="1145" actId="14100"/>
          <ac:spMkLst>
            <pc:docMk/>
            <pc:sldMk cId="1273735537" sldId="258"/>
            <ac:spMk id="63" creationId="{96AECCAF-359F-4E39-879A-C41AD386325E}"/>
          </ac:spMkLst>
        </pc:spChg>
        <pc:spChg chg="add del mod">
          <ac:chgData name="Garg, Muskan" userId="e0fd3bc6-fadc-4696-bae7-33027cce7c87" providerId="ADAL" clId="{9C4601BC-1175-4C50-8045-00E125D8A313}" dt="2022-11-24T09:08:37.632" v="1148" actId="478"/>
          <ac:spMkLst>
            <pc:docMk/>
            <pc:sldMk cId="1273735537" sldId="258"/>
            <ac:spMk id="64" creationId="{C0CD21A2-CA07-4B2F-8537-941D8BE5474E}"/>
          </ac:spMkLst>
        </pc:spChg>
        <pc:spChg chg="add del mod">
          <ac:chgData name="Garg, Muskan" userId="e0fd3bc6-fadc-4696-bae7-33027cce7c87" providerId="ADAL" clId="{9C4601BC-1175-4C50-8045-00E125D8A313}" dt="2022-11-24T09:08:51.465" v="1150" actId="478"/>
          <ac:spMkLst>
            <pc:docMk/>
            <pc:sldMk cId="1273735537" sldId="258"/>
            <ac:spMk id="65" creationId="{2B842539-8324-43DD-B047-9F978F4CAEF2}"/>
          </ac:spMkLst>
        </pc:spChg>
        <pc:spChg chg="add mod">
          <ac:chgData name="Garg, Muskan" userId="e0fd3bc6-fadc-4696-bae7-33027cce7c87" providerId="ADAL" clId="{9C4601BC-1175-4C50-8045-00E125D8A313}" dt="2022-11-24T11:04:26.558" v="1845" actId="255"/>
          <ac:spMkLst>
            <pc:docMk/>
            <pc:sldMk cId="1273735537" sldId="258"/>
            <ac:spMk id="66" creationId="{1ECBF641-725E-4363-8FDF-8DCF33DC5A97}"/>
          </ac:spMkLst>
        </pc:spChg>
        <pc:spChg chg="add mod">
          <ac:chgData name="Garg, Muskan" userId="e0fd3bc6-fadc-4696-bae7-33027cce7c87" providerId="ADAL" clId="{9C4601BC-1175-4C50-8045-00E125D8A313}" dt="2022-11-24T10:03:16.092" v="1211" actId="1076"/>
          <ac:spMkLst>
            <pc:docMk/>
            <pc:sldMk cId="1273735537" sldId="258"/>
            <ac:spMk id="67" creationId="{EB53AA8D-991C-45EC-9C24-958DF19092CA}"/>
          </ac:spMkLst>
        </pc:spChg>
        <pc:spChg chg="add mod">
          <ac:chgData name="Garg, Muskan" userId="e0fd3bc6-fadc-4696-bae7-33027cce7c87" providerId="ADAL" clId="{9C4601BC-1175-4C50-8045-00E125D8A313}" dt="2022-11-24T10:03:03.882" v="1209" actId="14100"/>
          <ac:spMkLst>
            <pc:docMk/>
            <pc:sldMk cId="1273735537" sldId="258"/>
            <ac:spMk id="68" creationId="{8124E1A4-ABB1-4668-98DA-EA2FDA6A85F3}"/>
          </ac:spMkLst>
        </pc:spChg>
        <pc:spChg chg="add mod">
          <ac:chgData name="Garg, Muskan" userId="e0fd3bc6-fadc-4696-bae7-33027cce7c87" providerId="ADAL" clId="{9C4601BC-1175-4C50-8045-00E125D8A313}" dt="2022-11-24T10:02:48.510" v="1207" actId="14100"/>
          <ac:spMkLst>
            <pc:docMk/>
            <pc:sldMk cId="1273735537" sldId="258"/>
            <ac:spMk id="69" creationId="{5736981E-B0B1-4919-941C-6C778B6B837D}"/>
          </ac:spMkLst>
        </pc:spChg>
        <pc:spChg chg="add mod">
          <ac:chgData name="Garg, Muskan" userId="e0fd3bc6-fadc-4696-bae7-33027cce7c87" providerId="ADAL" clId="{9C4601BC-1175-4C50-8045-00E125D8A313}" dt="2022-11-24T10:04:43.820" v="1218" actId="207"/>
          <ac:spMkLst>
            <pc:docMk/>
            <pc:sldMk cId="1273735537" sldId="258"/>
            <ac:spMk id="70" creationId="{83D8D7D6-C60F-41F6-B239-7FD17C71A300}"/>
          </ac:spMkLst>
        </pc:spChg>
        <pc:spChg chg="add mod">
          <ac:chgData name="Garg, Muskan" userId="e0fd3bc6-fadc-4696-bae7-33027cce7c87" providerId="ADAL" clId="{9C4601BC-1175-4C50-8045-00E125D8A313}" dt="2022-11-24T10:04:40.026" v="1217" actId="207"/>
          <ac:spMkLst>
            <pc:docMk/>
            <pc:sldMk cId="1273735537" sldId="258"/>
            <ac:spMk id="71" creationId="{972E9C76-5211-4BE9-9971-A93710AAC799}"/>
          </ac:spMkLst>
        </pc:spChg>
        <pc:spChg chg="add mod">
          <ac:chgData name="Garg, Muskan" userId="e0fd3bc6-fadc-4696-bae7-33027cce7c87" providerId="ADAL" clId="{9C4601BC-1175-4C50-8045-00E125D8A313}" dt="2022-11-24T10:04:35.389" v="1216" actId="207"/>
          <ac:spMkLst>
            <pc:docMk/>
            <pc:sldMk cId="1273735537" sldId="258"/>
            <ac:spMk id="72" creationId="{B3E931FC-E644-4160-8106-CFF42EF6920D}"/>
          </ac:spMkLst>
        </pc:spChg>
        <pc:spChg chg="add mod">
          <ac:chgData name="Garg, Muskan" userId="e0fd3bc6-fadc-4696-bae7-33027cce7c87" providerId="ADAL" clId="{9C4601BC-1175-4C50-8045-00E125D8A313}" dt="2022-11-24T11:04:40.245" v="1848" actId="1076"/>
          <ac:spMkLst>
            <pc:docMk/>
            <pc:sldMk cId="1273735537" sldId="258"/>
            <ac:spMk id="82" creationId="{C407BB96-276A-4C7D-8F50-7A6E6A1119D8}"/>
          </ac:spMkLst>
        </pc:spChg>
        <pc:spChg chg="add mod">
          <ac:chgData name="Garg, Muskan" userId="e0fd3bc6-fadc-4696-bae7-33027cce7c87" providerId="ADAL" clId="{9C4601BC-1175-4C50-8045-00E125D8A313}" dt="2022-11-24T11:04:45.250" v="1849" actId="255"/>
          <ac:spMkLst>
            <pc:docMk/>
            <pc:sldMk cId="1273735537" sldId="258"/>
            <ac:spMk id="83" creationId="{65357320-786F-446D-AAA5-1DAB8AE7D0E9}"/>
          </ac:spMkLst>
        </pc:spChg>
        <pc:graphicFrameChg chg="add del mod modGraphic">
          <ac:chgData name="Garg, Muskan" userId="e0fd3bc6-fadc-4696-bae7-33027cce7c87" providerId="ADAL" clId="{9C4601BC-1175-4C50-8045-00E125D8A313}" dt="2022-11-24T07:06:01.511" v="369" actId="478"/>
          <ac:graphicFrameMkLst>
            <pc:docMk/>
            <pc:sldMk cId="1273735537" sldId="258"/>
            <ac:graphicFrameMk id="25" creationId="{5273997B-65C4-44BC-9FB8-F445AD6DEE7D}"/>
          </ac:graphicFrameMkLst>
        </pc:graphicFrameChg>
        <pc:graphicFrameChg chg="add del mod modGraphic">
          <ac:chgData name="Garg, Muskan" userId="e0fd3bc6-fadc-4696-bae7-33027cce7c87" providerId="ADAL" clId="{9C4601BC-1175-4C50-8045-00E125D8A313}" dt="2022-11-24T07:07:33.031" v="374" actId="478"/>
          <ac:graphicFrameMkLst>
            <pc:docMk/>
            <pc:sldMk cId="1273735537" sldId="258"/>
            <ac:graphicFrameMk id="26" creationId="{7FB3600D-C15E-40B5-84BF-F91EE1AAA87D}"/>
          </ac:graphicFrameMkLst>
        </pc:graphicFrameChg>
        <pc:graphicFrameChg chg="add mod modGraphic">
          <ac:chgData name="Garg, Muskan" userId="e0fd3bc6-fadc-4696-bae7-33027cce7c87" providerId="ADAL" clId="{9C4601BC-1175-4C50-8045-00E125D8A313}" dt="2022-11-24T08:10:54.660" v="1028" actId="1076"/>
          <ac:graphicFrameMkLst>
            <pc:docMk/>
            <pc:sldMk cId="1273735537" sldId="258"/>
            <ac:graphicFrameMk id="33" creationId="{B7896CE1-CC53-46E0-ACEB-24EEA87D46B5}"/>
          </ac:graphicFrameMkLst>
        </pc:graphicFrameChg>
        <pc:graphicFrameChg chg="add del mod modGraphic">
          <ac:chgData name="Garg, Muskan" userId="e0fd3bc6-fadc-4696-bae7-33027cce7c87" providerId="ADAL" clId="{9C4601BC-1175-4C50-8045-00E125D8A313}" dt="2022-11-24T09:57:26.918" v="1165" actId="478"/>
          <ac:graphicFrameMkLst>
            <pc:docMk/>
            <pc:sldMk cId="1273735537" sldId="258"/>
            <ac:graphicFrameMk id="53" creationId="{C1A37DEE-6F3A-4222-8349-2DC1A9178285}"/>
          </ac:graphicFrameMkLst>
        </pc:graphicFrameChg>
        <pc:picChg chg="del">
          <ac:chgData name="Garg, Muskan" userId="e0fd3bc6-fadc-4696-bae7-33027cce7c87" providerId="ADAL" clId="{9C4601BC-1175-4C50-8045-00E125D8A313}" dt="2022-11-24T05:45:53.664" v="123" actId="478"/>
          <ac:picMkLst>
            <pc:docMk/>
            <pc:sldMk cId="1273735537" sldId="258"/>
            <ac:picMk id="3" creationId="{800C43FF-FDF3-4FB7-85F9-CA22BE6FF5C5}"/>
          </ac:picMkLst>
        </pc:picChg>
        <pc:picChg chg="add mod">
          <ac:chgData name="Garg, Muskan" userId="e0fd3bc6-fadc-4696-bae7-33027cce7c87" providerId="ADAL" clId="{9C4601BC-1175-4C50-8045-00E125D8A313}" dt="2022-11-24T07:43:50.627" v="961" actId="1076"/>
          <ac:picMkLst>
            <pc:docMk/>
            <pc:sldMk cId="1273735537" sldId="258"/>
            <ac:picMk id="4" creationId="{A26299AF-1024-4697-A00F-64A17156B68F}"/>
          </ac:picMkLst>
        </pc:picChg>
        <pc:picChg chg="del">
          <ac:chgData name="Garg, Muskan" userId="e0fd3bc6-fadc-4696-bae7-33027cce7c87" providerId="ADAL" clId="{9C4601BC-1175-4C50-8045-00E125D8A313}" dt="2022-11-24T05:45:55.839" v="124" actId="478"/>
          <ac:picMkLst>
            <pc:docMk/>
            <pc:sldMk cId="1273735537" sldId="258"/>
            <ac:picMk id="6" creationId="{E5AE9FB4-F9A1-CD9F-FD78-5E688311C96E}"/>
          </ac:picMkLst>
        </pc:picChg>
        <pc:picChg chg="del">
          <ac:chgData name="Garg, Muskan" userId="e0fd3bc6-fadc-4696-bae7-33027cce7c87" providerId="ADAL" clId="{9C4601BC-1175-4C50-8045-00E125D8A313}" dt="2022-11-24T05:44:49.099" v="104" actId="478"/>
          <ac:picMkLst>
            <pc:docMk/>
            <pc:sldMk cId="1273735537" sldId="258"/>
            <ac:picMk id="7" creationId="{14D4C2C3-1139-49F1-8851-ECED581A8AD2}"/>
          </ac:picMkLst>
        </pc:picChg>
        <pc:picChg chg="add mod">
          <ac:chgData name="Garg, Muskan" userId="e0fd3bc6-fadc-4696-bae7-33027cce7c87" providerId="ADAL" clId="{9C4601BC-1175-4C50-8045-00E125D8A313}" dt="2022-11-24T08:50:45.931" v="1056" actId="1076"/>
          <ac:picMkLst>
            <pc:docMk/>
            <pc:sldMk cId="1273735537" sldId="258"/>
            <ac:picMk id="8" creationId="{B4D9A48F-FB42-41BF-9179-B9F87358682C}"/>
          </ac:picMkLst>
        </pc:picChg>
        <pc:picChg chg="del">
          <ac:chgData name="Garg, Muskan" userId="e0fd3bc6-fadc-4696-bae7-33027cce7c87" providerId="ADAL" clId="{9C4601BC-1175-4C50-8045-00E125D8A313}" dt="2022-11-24T05:45:57.824" v="125" actId="478"/>
          <ac:picMkLst>
            <pc:docMk/>
            <pc:sldMk cId="1273735537" sldId="258"/>
            <ac:picMk id="10" creationId="{3023C7FD-E2EF-4D8E-4942-4AF34EF11DD7}"/>
          </ac:picMkLst>
        </pc:picChg>
        <pc:picChg chg="mod">
          <ac:chgData name="Garg, Muskan" userId="e0fd3bc6-fadc-4696-bae7-33027cce7c87" providerId="ADAL" clId="{9C4601BC-1175-4C50-8045-00E125D8A313}" dt="2022-11-24T05:42:56.075" v="90" actId="1076"/>
          <ac:picMkLst>
            <pc:docMk/>
            <pc:sldMk cId="1273735537" sldId="258"/>
            <ac:picMk id="11" creationId="{5FAD5696-EF4F-4FEB-B0C4-D1FCCA5C4A9C}"/>
          </ac:picMkLst>
        </pc:picChg>
        <pc:picChg chg="add mod">
          <ac:chgData name="Garg, Muskan" userId="e0fd3bc6-fadc-4696-bae7-33027cce7c87" providerId="ADAL" clId="{9C4601BC-1175-4C50-8045-00E125D8A313}" dt="2022-11-24T08:10:42.838" v="1026" actId="1076"/>
          <ac:picMkLst>
            <pc:docMk/>
            <pc:sldMk cId="1273735537" sldId="258"/>
            <ac:picMk id="13" creationId="{AB2B2019-87B7-4F8D-B73C-18EC8B4DE57F}"/>
          </ac:picMkLst>
        </pc:picChg>
        <pc:picChg chg="del mod">
          <ac:chgData name="Garg, Muskan" userId="e0fd3bc6-fadc-4696-bae7-33027cce7c87" providerId="ADAL" clId="{9C4601BC-1175-4C50-8045-00E125D8A313}" dt="2022-11-24T05:45:06.111" v="113" actId="478"/>
          <ac:picMkLst>
            <pc:docMk/>
            <pc:sldMk cId="1273735537" sldId="258"/>
            <ac:picMk id="14" creationId="{FAA28990-9B7F-F1A7-16DD-41BC91A98D96}"/>
          </ac:picMkLst>
        </pc:picChg>
        <pc:picChg chg="del">
          <ac:chgData name="Garg, Muskan" userId="e0fd3bc6-fadc-4696-bae7-33027cce7c87" providerId="ADAL" clId="{9C4601BC-1175-4C50-8045-00E125D8A313}" dt="2022-11-24T05:44:53.092" v="106" actId="478"/>
          <ac:picMkLst>
            <pc:docMk/>
            <pc:sldMk cId="1273735537" sldId="258"/>
            <ac:picMk id="15" creationId="{3392EB1D-C3F1-609C-FB7E-1783BA603EAD}"/>
          </ac:picMkLst>
        </pc:picChg>
        <pc:picChg chg="del">
          <ac:chgData name="Garg, Muskan" userId="e0fd3bc6-fadc-4696-bae7-33027cce7c87" providerId="ADAL" clId="{9C4601BC-1175-4C50-8045-00E125D8A313}" dt="2022-11-24T05:44:50.952" v="105" actId="478"/>
          <ac:picMkLst>
            <pc:docMk/>
            <pc:sldMk cId="1273735537" sldId="258"/>
            <ac:picMk id="16" creationId="{A66CFA24-FF6F-0F5E-E23B-F9D63CEBBDE3}"/>
          </ac:picMkLst>
        </pc:picChg>
        <pc:picChg chg="add mod">
          <ac:chgData name="Garg, Muskan" userId="e0fd3bc6-fadc-4696-bae7-33027cce7c87" providerId="ADAL" clId="{9C4601BC-1175-4C50-8045-00E125D8A313}" dt="2022-11-24T08:10:09.376" v="1019" actId="1076"/>
          <ac:picMkLst>
            <pc:docMk/>
            <pc:sldMk cId="1273735537" sldId="258"/>
            <ac:picMk id="19" creationId="{B65CBDB4-B9D5-4AB7-90EB-21DBF304C22C}"/>
          </ac:picMkLst>
        </pc:picChg>
        <pc:picChg chg="add mod">
          <ac:chgData name="Garg, Muskan" userId="e0fd3bc6-fadc-4696-bae7-33027cce7c87" providerId="ADAL" clId="{9C4601BC-1175-4C50-8045-00E125D8A313}" dt="2022-11-24T08:10:11.452" v="1020" actId="1076"/>
          <ac:picMkLst>
            <pc:docMk/>
            <pc:sldMk cId="1273735537" sldId="258"/>
            <ac:picMk id="21" creationId="{DA67FAD9-C198-4CCD-826D-E587A8BDEE5E}"/>
          </ac:picMkLst>
        </pc:picChg>
        <pc:picChg chg="add mod">
          <ac:chgData name="Garg, Muskan" userId="e0fd3bc6-fadc-4696-bae7-33027cce7c87" providerId="ADAL" clId="{9C4601BC-1175-4C50-8045-00E125D8A313}" dt="2022-11-24T08:10:17.152" v="1021" actId="1076"/>
          <ac:picMkLst>
            <pc:docMk/>
            <pc:sldMk cId="1273735537" sldId="258"/>
            <ac:picMk id="23" creationId="{78CE4358-4ADF-49C9-A405-BEE4F4DC809D}"/>
          </ac:picMkLst>
        </pc:picChg>
        <pc:picChg chg="del mod">
          <ac:chgData name="Garg, Muskan" userId="e0fd3bc6-fadc-4696-bae7-33027cce7c87" providerId="ADAL" clId="{9C4601BC-1175-4C50-8045-00E125D8A313}" dt="2022-11-23T15:05:44.726" v="74" actId="478"/>
          <ac:picMkLst>
            <pc:docMk/>
            <pc:sldMk cId="1273735537" sldId="258"/>
            <ac:picMk id="24" creationId="{F62F1B02-B577-4D67-8AD2-295CBF151EDC}"/>
          </ac:picMkLst>
        </pc:picChg>
        <pc:picChg chg="del">
          <ac:chgData name="Garg, Muskan" userId="e0fd3bc6-fadc-4696-bae7-33027cce7c87" providerId="ADAL" clId="{9C4601BC-1175-4C50-8045-00E125D8A313}" dt="2022-11-23T15:05:46.762" v="75" actId="478"/>
          <ac:picMkLst>
            <pc:docMk/>
            <pc:sldMk cId="1273735537" sldId="258"/>
            <ac:picMk id="34" creationId="{04744B6E-8DCF-4D4F-B9F0-58833E64A032}"/>
          </ac:picMkLst>
        </pc:picChg>
        <pc:picChg chg="add del mod">
          <ac:chgData name="Garg, Muskan" userId="e0fd3bc6-fadc-4696-bae7-33027cce7c87" providerId="ADAL" clId="{9C4601BC-1175-4C50-8045-00E125D8A313}" dt="2022-11-24T07:32:37.604" v="845" actId="478"/>
          <ac:picMkLst>
            <pc:docMk/>
            <pc:sldMk cId="1273735537" sldId="258"/>
            <ac:picMk id="41" creationId="{5D677DD0-C1CF-4399-B579-D9E12CF84165}"/>
          </ac:picMkLst>
        </pc:picChg>
        <pc:picChg chg="add mod">
          <ac:chgData name="Garg, Muskan" userId="e0fd3bc6-fadc-4696-bae7-33027cce7c87" providerId="ADAL" clId="{9C4601BC-1175-4C50-8045-00E125D8A313}" dt="2022-11-24T08:11:13.057" v="1031" actId="1076"/>
          <ac:picMkLst>
            <pc:docMk/>
            <pc:sldMk cId="1273735537" sldId="258"/>
            <ac:picMk id="43" creationId="{1F500703-A4CC-48DC-ABB3-86E362C6E1DF}"/>
          </ac:picMkLst>
        </pc:picChg>
        <pc:picChg chg="add mod">
          <ac:chgData name="Garg, Muskan" userId="e0fd3bc6-fadc-4696-bae7-33027cce7c87" providerId="ADAL" clId="{9C4601BC-1175-4C50-8045-00E125D8A313}" dt="2022-11-24T08:52:17.239" v="1072" actId="1076"/>
          <ac:picMkLst>
            <pc:docMk/>
            <pc:sldMk cId="1273735537" sldId="258"/>
            <ac:picMk id="44" creationId="{A46C2E97-C32C-41E5-83AC-BCADF648D1BE}"/>
          </ac:picMkLst>
        </pc:picChg>
        <pc:picChg chg="add mod">
          <ac:chgData name="Garg, Muskan" userId="e0fd3bc6-fadc-4696-bae7-33027cce7c87" providerId="ADAL" clId="{9C4601BC-1175-4C50-8045-00E125D8A313}" dt="2022-11-24T08:11:26.076" v="1034" actId="1076"/>
          <ac:picMkLst>
            <pc:docMk/>
            <pc:sldMk cId="1273735537" sldId="258"/>
            <ac:picMk id="45" creationId="{1F0E338B-1C3A-433D-A9D0-46DDF8667A5E}"/>
          </ac:picMkLst>
        </pc:picChg>
        <pc:picChg chg="add mod">
          <ac:chgData name="Garg, Muskan" userId="e0fd3bc6-fadc-4696-bae7-33027cce7c87" providerId="ADAL" clId="{9C4601BC-1175-4C50-8045-00E125D8A313}" dt="2022-11-24T08:52:52.688" v="1081" actId="1076"/>
          <ac:picMkLst>
            <pc:docMk/>
            <pc:sldMk cId="1273735537" sldId="258"/>
            <ac:picMk id="47" creationId="{2E2C93E7-C8BD-4CAE-B743-66C01441701F}"/>
          </ac:picMkLst>
        </pc:picChg>
        <pc:picChg chg="add del mod">
          <ac:chgData name="Garg, Muskan" userId="e0fd3bc6-fadc-4696-bae7-33027cce7c87" providerId="ADAL" clId="{9C4601BC-1175-4C50-8045-00E125D8A313}" dt="2022-11-24T08:50:14.423" v="1049" actId="478"/>
          <ac:picMkLst>
            <pc:docMk/>
            <pc:sldMk cId="1273735537" sldId="258"/>
            <ac:picMk id="49" creationId="{26D4C166-33EA-41B8-970E-A38E6C76AE54}"/>
          </ac:picMkLst>
        </pc:picChg>
        <pc:picChg chg="add mod ord">
          <ac:chgData name="Garg, Muskan" userId="e0fd3bc6-fadc-4696-bae7-33027cce7c87" providerId="ADAL" clId="{9C4601BC-1175-4C50-8045-00E125D8A313}" dt="2022-11-24T08:52:06.866" v="1070" actId="1076"/>
          <ac:picMkLst>
            <pc:docMk/>
            <pc:sldMk cId="1273735537" sldId="258"/>
            <ac:picMk id="54" creationId="{AE5AB383-FDCB-4CDA-8A41-393A29DB0159}"/>
          </ac:picMkLst>
        </pc:picChg>
        <pc:picChg chg="add mod ord">
          <ac:chgData name="Garg, Muskan" userId="e0fd3bc6-fadc-4696-bae7-33027cce7c87" providerId="ADAL" clId="{9C4601BC-1175-4C50-8045-00E125D8A313}" dt="2022-11-24T10:53:57.817" v="1247" actId="1076"/>
          <ac:picMkLst>
            <pc:docMk/>
            <pc:sldMk cId="1273735537" sldId="258"/>
            <ac:picMk id="60" creationId="{D57C2083-6231-4554-A704-2D17AFC22148}"/>
          </ac:picMkLst>
        </pc:picChg>
        <pc:picChg chg="del">
          <ac:chgData name="Garg, Muskan" userId="e0fd3bc6-fadc-4696-bae7-33027cce7c87" providerId="ADAL" clId="{9C4601BC-1175-4C50-8045-00E125D8A313}" dt="2022-11-23T14:41:59.521" v="8" actId="478"/>
          <ac:picMkLst>
            <pc:docMk/>
            <pc:sldMk cId="1273735537" sldId="258"/>
            <ac:picMk id="1026" creationId="{6C6E0F56-5E13-3F79-464B-0F61928DDCF4}"/>
          </ac:picMkLst>
        </pc:picChg>
        <pc:picChg chg="add mod">
          <ac:chgData name="Garg, Muskan" userId="e0fd3bc6-fadc-4696-bae7-33027cce7c87" providerId="ADAL" clId="{9C4601BC-1175-4C50-8045-00E125D8A313}" dt="2022-11-24T07:30:34.276" v="839" actId="1076"/>
          <ac:picMkLst>
            <pc:docMk/>
            <pc:sldMk cId="1273735537" sldId="258"/>
            <ac:picMk id="1028" creationId="{7FBDF90F-EFCD-45FC-8751-4FD044AF27DA}"/>
          </ac:picMkLst>
        </pc:picChg>
        <pc:picChg chg="del">
          <ac:chgData name="Garg, Muskan" userId="e0fd3bc6-fadc-4696-bae7-33027cce7c87" providerId="ADAL" clId="{9C4601BC-1175-4C50-8045-00E125D8A313}" dt="2022-11-23T15:05:47.750" v="76" actId="478"/>
          <ac:picMkLst>
            <pc:docMk/>
            <pc:sldMk cId="1273735537" sldId="258"/>
            <ac:picMk id="1030" creationId="{D7BCA4C3-518D-C727-0610-85DADE4E3697}"/>
          </ac:picMkLst>
        </pc:picChg>
        <pc:picChg chg="del">
          <ac:chgData name="Garg, Muskan" userId="e0fd3bc6-fadc-4696-bae7-33027cce7c87" providerId="ADAL" clId="{9C4601BC-1175-4C50-8045-00E125D8A313}" dt="2022-11-23T15:05:50.139" v="78" actId="478"/>
          <ac:picMkLst>
            <pc:docMk/>
            <pc:sldMk cId="1273735537" sldId="258"/>
            <ac:picMk id="1032" creationId="{A9369692-6182-8BA8-09BD-DF5CD3F19820}"/>
          </ac:picMkLst>
        </pc:picChg>
        <pc:picChg chg="add del mod">
          <ac:chgData name="Garg, Muskan" userId="e0fd3bc6-fadc-4696-bae7-33027cce7c87" providerId="ADAL" clId="{9C4601BC-1175-4C50-8045-00E125D8A313}" dt="2022-11-24T07:40:51.356" v="934" actId="478"/>
          <ac:picMkLst>
            <pc:docMk/>
            <pc:sldMk cId="1273735537" sldId="258"/>
            <ac:picMk id="1034" creationId="{B83B5863-D6B0-4401-81EC-4E7A921BEA94}"/>
          </ac:picMkLst>
        </pc:picChg>
        <pc:picChg chg="del">
          <ac:chgData name="Garg, Muskan" userId="e0fd3bc6-fadc-4696-bae7-33027cce7c87" providerId="ADAL" clId="{9C4601BC-1175-4C50-8045-00E125D8A313}" dt="2022-11-23T15:05:49.011" v="77" actId="478"/>
          <ac:picMkLst>
            <pc:docMk/>
            <pc:sldMk cId="1273735537" sldId="258"/>
            <ac:picMk id="1036" creationId="{5531DE9D-CB7D-56CF-E0FD-1AB32357D5FA}"/>
          </ac:picMkLst>
        </pc:picChg>
        <pc:picChg chg="add mod">
          <ac:chgData name="Garg, Muskan" userId="e0fd3bc6-fadc-4696-bae7-33027cce7c87" providerId="ADAL" clId="{9C4601BC-1175-4C50-8045-00E125D8A313}" dt="2022-11-24T08:56:31.552" v="1125" actId="1076"/>
          <ac:picMkLst>
            <pc:docMk/>
            <pc:sldMk cId="1273735537" sldId="258"/>
            <ac:picMk id="1038" creationId="{25494AB5-CB98-4613-8B3D-5FA9BC3D4EE6}"/>
          </ac:picMkLst>
        </pc:picChg>
        <pc:cxnChg chg="add mod">
          <ac:chgData name="Garg, Muskan" userId="e0fd3bc6-fadc-4696-bae7-33027cce7c87" providerId="ADAL" clId="{9C4601BC-1175-4C50-8045-00E125D8A313}" dt="2022-11-24T10:41:18.106" v="1221" actId="13822"/>
          <ac:cxnSpMkLst>
            <pc:docMk/>
            <pc:sldMk cId="1273735537" sldId="258"/>
            <ac:cxnSpMk id="57" creationId="{6E1A28A8-E4A0-4FCF-9395-32574E1CDFBE}"/>
          </ac:cxnSpMkLst>
        </pc:cxnChg>
        <pc:cxnChg chg="add mod">
          <ac:chgData name="Garg, Muskan" userId="e0fd3bc6-fadc-4696-bae7-33027cce7c87" providerId="ADAL" clId="{9C4601BC-1175-4C50-8045-00E125D8A313}" dt="2022-11-24T10:41:46.938" v="1224" actId="1076"/>
          <ac:cxnSpMkLst>
            <pc:docMk/>
            <pc:sldMk cId="1273735537" sldId="258"/>
            <ac:cxnSpMk id="76" creationId="{CA45BBDD-5D2B-436F-B0F7-331CBD3AD563}"/>
          </ac:cxnSpMkLst>
        </pc:cxnChg>
        <pc:cxnChg chg="add del mod">
          <ac:chgData name="Garg, Muskan" userId="e0fd3bc6-fadc-4696-bae7-33027cce7c87" providerId="ADAL" clId="{9C4601BC-1175-4C50-8045-00E125D8A313}" dt="2022-11-24T10:41:54.420" v="1227" actId="478"/>
          <ac:cxnSpMkLst>
            <pc:docMk/>
            <pc:sldMk cId="1273735537" sldId="258"/>
            <ac:cxnSpMk id="77" creationId="{7989FBFA-D274-43F4-9E85-A2C396BFBC31}"/>
          </ac:cxnSpMkLst>
        </pc:cxnChg>
      </pc:sldChg>
    </pc:docChg>
  </pc:docChgLst>
  <pc:docChgLst>
    <pc:chgData name="Garg, Muskan" userId="e0fd3bc6-fadc-4696-bae7-33027cce7c87" providerId="ADAL" clId="{47B5E0A4-B829-4DA2-8684-DB73A9CCAC06}"/>
    <pc:docChg chg="undo custSel modSld">
      <pc:chgData name="Garg, Muskan" userId="e0fd3bc6-fadc-4696-bae7-33027cce7c87" providerId="ADAL" clId="{47B5E0A4-B829-4DA2-8684-DB73A9CCAC06}" dt="2022-11-24T14:00:57.236" v="70"/>
      <pc:docMkLst>
        <pc:docMk/>
      </pc:docMkLst>
      <pc:sldChg chg="addSp delSp modSp mod">
        <pc:chgData name="Garg, Muskan" userId="e0fd3bc6-fadc-4696-bae7-33027cce7c87" providerId="ADAL" clId="{47B5E0A4-B829-4DA2-8684-DB73A9CCAC06}" dt="2022-11-24T14:00:57.236" v="70"/>
        <pc:sldMkLst>
          <pc:docMk/>
          <pc:sldMk cId="1273735537" sldId="258"/>
        </pc:sldMkLst>
        <pc:spChg chg="add mod">
          <ac:chgData name="Garg, Muskan" userId="e0fd3bc6-fadc-4696-bae7-33027cce7c87" providerId="ADAL" clId="{47B5E0A4-B829-4DA2-8684-DB73A9CCAC06}" dt="2022-11-24T13:40:26.889" v="22" actId="1076"/>
          <ac:spMkLst>
            <pc:docMk/>
            <pc:sldMk cId="1273735537" sldId="258"/>
            <ac:spMk id="6" creationId="{BA19D4DF-2702-46BE-8EE5-7A564E94DAF5}"/>
          </ac:spMkLst>
        </pc:spChg>
        <pc:spChg chg="mod">
          <ac:chgData name="Garg, Muskan" userId="e0fd3bc6-fadc-4696-bae7-33027cce7c87" providerId="ADAL" clId="{47B5E0A4-B829-4DA2-8684-DB73A9CCAC06}" dt="2022-11-24T13:50:56.576" v="56" actId="1076"/>
          <ac:spMkLst>
            <pc:docMk/>
            <pc:sldMk cId="1273735537" sldId="258"/>
            <ac:spMk id="35" creationId="{3849DDA8-11A8-4E1F-AF24-E1B6A843CFCD}"/>
          </ac:spMkLst>
        </pc:spChg>
        <pc:spChg chg="mod">
          <ac:chgData name="Garg, Muskan" userId="e0fd3bc6-fadc-4696-bae7-33027cce7c87" providerId="ADAL" clId="{47B5E0A4-B829-4DA2-8684-DB73A9CCAC06}" dt="2022-11-24T13:54:32.570" v="59" actId="1076"/>
          <ac:spMkLst>
            <pc:docMk/>
            <pc:sldMk cId="1273735537" sldId="258"/>
            <ac:spMk id="46" creationId="{AE311EB6-087D-4692-A5C2-10F61195A930}"/>
          </ac:spMkLst>
        </pc:spChg>
        <pc:spChg chg="mod">
          <ac:chgData name="Garg, Muskan" userId="e0fd3bc6-fadc-4696-bae7-33027cce7c87" providerId="ADAL" clId="{47B5E0A4-B829-4DA2-8684-DB73A9CCAC06}" dt="2022-11-24T13:54:51.228" v="60" actId="14861"/>
          <ac:spMkLst>
            <pc:docMk/>
            <pc:sldMk cId="1273735537" sldId="258"/>
            <ac:spMk id="50" creationId="{311C02BE-4D5D-4125-8B0F-9A94F7BB2585}"/>
          </ac:spMkLst>
        </pc:spChg>
        <pc:spChg chg="mod">
          <ac:chgData name="Garg, Muskan" userId="e0fd3bc6-fadc-4696-bae7-33027cce7c87" providerId="ADAL" clId="{47B5E0A4-B829-4DA2-8684-DB73A9CCAC06}" dt="2022-11-24T13:53:18.424" v="58" actId="1076"/>
          <ac:spMkLst>
            <pc:docMk/>
            <pc:sldMk cId="1273735537" sldId="258"/>
            <ac:spMk id="56" creationId="{42BA1EB4-66FE-4224-A16B-7BB191A2372C}"/>
          </ac:spMkLst>
        </pc:spChg>
        <pc:graphicFrameChg chg="mod">
          <ac:chgData name="Garg, Muskan" userId="e0fd3bc6-fadc-4696-bae7-33027cce7c87" providerId="ADAL" clId="{47B5E0A4-B829-4DA2-8684-DB73A9CCAC06}" dt="2022-11-24T13:57:44.576" v="63" actId="14861"/>
          <ac:graphicFrameMkLst>
            <pc:docMk/>
            <pc:sldMk cId="1273735537" sldId="258"/>
            <ac:graphicFrameMk id="33" creationId="{B7896CE1-CC53-46E0-ACEB-24EEA87D46B5}"/>
          </ac:graphicFrameMkLst>
        </pc:graphicFrameChg>
        <pc:picChg chg="add mod">
          <ac:chgData name="Garg, Muskan" userId="e0fd3bc6-fadc-4696-bae7-33027cce7c87" providerId="ADAL" clId="{47B5E0A4-B829-4DA2-8684-DB73A9CCAC06}" dt="2022-11-24T13:52:11.864" v="57" actId="208"/>
          <ac:picMkLst>
            <pc:docMk/>
            <pc:sldMk cId="1273735537" sldId="258"/>
            <ac:picMk id="3" creationId="{E5258F15-FAD9-4FE9-9CAF-5D3D897A66FA}"/>
          </ac:picMkLst>
        </pc:picChg>
        <pc:picChg chg="mod">
          <ac:chgData name="Garg, Muskan" userId="e0fd3bc6-fadc-4696-bae7-33027cce7c87" providerId="ADAL" clId="{47B5E0A4-B829-4DA2-8684-DB73A9CCAC06}" dt="2022-11-24T13:56:01.983" v="61" actId="14861"/>
          <ac:picMkLst>
            <pc:docMk/>
            <pc:sldMk cId="1273735537" sldId="258"/>
            <ac:picMk id="4" creationId="{A26299AF-1024-4697-A00F-64A17156B68F}"/>
          </ac:picMkLst>
        </pc:picChg>
        <pc:picChg chg="mod">
          <ac:chgData name="Garg, Muskan" userId="e0fd3bc6-fadc-4696-bae7-33027cce7c87" providerId="ADAL" clId="{47B5E0A4-B829-4DA2-8684-DB73A9CCAC06}" dt="2022-11-24T13:56:53.603" v="62" actId="14861"/>
          <ac:picMkLst>
            <pc:docMk/>
            <pc:sldMk cId="1273735537" sldId="258"/>
            <ac:picMk id="11" creationId="{5FAD5696-EF4F-4FEB-B0C4-D1FCCA5C4A9C}"/>
          </ac:picMkLst>
        </pc:picChg>
        <pc:picChg chg="mod">
          <ac:chgData name="Garg, Muskan" userId="e0fd3bc6-fadc-4696-bae7-33027cce7c87" providerId="ADAL" clId="{47B5E0A4-B829-4DA2-8684-DB73A9CCAC06}" dt="2022-11-24T13:42:36.770" v="40" actId="1076"/>
          <ac:picMkLst>
            <pc:docMk/>
            <pc:sldMk cId="1273735537" sldId="258"/>
            <ac:picMk id="45" creationId="{1F0E338B-1C3A-433D-A9D0-46DDF8667A5E}"/>
          </ac:picMkLst>
        </pc:picChg>
        <pc:picChg chg="mod">
          <ac:chgData name="Garg, Muskan" userId="e0fd3bc6-fadc-4696-bae7-33027cce7c87" providerId="ADAL" clId="{47B5E0A4-B829-4DA2-8684-DB73A9CCAC06}" dt="2022-11-24T14:00:57.236" v="70"/>
          <ac:picMkLst>
            <pc:docMk/>
            <pc:sldMk cId="1273735537" sldId="258"/>
            <ac:picMk id="1028" creationId="{7FBDF90F-EFCD-45FC-8751-4FD044AF27DA}"/>
          </ac:picMkLst>
        </pc:picChg>
        <pc:cxnChg chg="add mod">
          <ac:chgData name="Garg, Muskan" userId="e0fd3bc6-fadc-4696-bae7-33027cce7c87" providerId="ADAL" clId="{47B5E0A4-B829-4DA2-8684-DB73A9CCAC06}" dt="2022-11-24T13:43:17.375" v="46" actId="13822"/>
          <ac:cxnSpMkLst>
            <pc:docMk/>
            <pc:sldMk cId="1273735537" sldId="258"/>
            <ac:cxnSpMk id="9" creationId="{099656A4-47F9-4DA8-AFE1-829434FBA883}"/>
          </ac:cxnSpMkLst>
        </pc:cxnChg>
        <pc:cxnChg chg="add mod">
          <ac:chgData name="Garg, Muskan" userId="e0fd3bc6-fadc-4696-bae7-33027cce7c87" providerId="ADAL" clId="{47B5E0A4-B829-4DA2-8684-DB73A9CCAC06}" dt="2022-11-24T13:43:11.901" v="44" actId="13822"/>
          <ac:cxnSpMkLst>
            <pc:docMk/>
            <pc:sldMk cId="1273735537" sldId="258"/>
            <ac:cxnSpMk id="12" creationId="{43B788CD-6550-4BE4-A4CA-9EB7780C2340}"/>
          </ac:cxnSpMkLst>
        </pc:cxnChg>
        <pc:cxnChg chg="add mod">
          <ac:chgData name="Garg, Muskan" userId="e0fd3bc6-fadc-4696-bae7-33027cce7c87" providerId="ADAL" clId="{47B5E0A4-B829-4DA2-8684-DB73A9CCAC06}" dt="2022-11-24T13:43:00.637" v="42" actId="13822"/>
          <ac:cxnSpMkLst>
            <pc:docMk/>
            <pc:sldMk cId="1273735537" sldId="258"/>
            <ac:cxnSpMk id="18" creationId="{E611653D-73B9-4967-9C9B-7CEA7E8DBC2C}"/>
          </ac:cxnSpMkLst>
        </pc:cxnChg>
        <pc:cxnChg chg="add mod">
          <ac:chgData name="Garg, Muskan" userId="e0fd3bc6-fadc-4696-bae7-33027cce7c87" providerId="ADAL" clId="{47B5E0A4-B829-4DA2-8684-DB73A9CCAC06}" dt="2022-11-24T13:43:44.466" v="48" actId="13822"/>
          <ac:cxnSpMkLst>
            <pc:docMk/>
            <pc:sldMk cId="1273735537" sldId="258"/>
            <ac:cxnSpMk id="22" creationId="{BEB7CC60-0D14-454D-9D52-FA707CD28229}"/>
          </ac:cxnSpMkLst>
        </pc:cxnChg>
        <pc:cxnChg chg="add mod">
          <ac:chgData name="Garg, Muskan" userId="e0fd3bc6-fadc-4696-bae7-33027cce7c87" providerId="ADAL" clId="{47B5E0A4-B829-4DA2-8684-DB73A9CCAC06}" dt="2022-11-24T13:43:05.672" v="43" actId="13822"/>
          <ac:cxnSpMkLst>
            <pc:docMk/>
            <pc:sldMk cId="1273735537" sldId="258"/>
            <ac:cxnSpMk id="55" creationId="{D2DE42AF-5B38-43ED-8F82-0282335D1914}"/>
          </ac:cxnSpMkLst>
        </pc:cxnChg>
        <pc:cxnChg chg="add del mod">
          <ac:chgData name="Garg, Muskan" userId="e0fd3bc6-fadc-4696-bae7-33027cce7c87" providerId="ADAL" clId="{47B5E0A4-B829-4DA2-8684-DB73A9CCAC06}" dt="2022-11-24T13:42:20.615" v="38" actId="478"/>
          <ac:cxnSpMkLst>
            <pc:docMk/>
            <pc:sldMk cId="1273735537" sldId="258"/>
            <ac:cxnSpMk id="58" creationId="{6FF84307-FB6B-4B34-902B-13039AEF927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C86094F-8CAC-4ABA-91FD-549172B03991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10019D56-83B5-4813-945D-B2632B9F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4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5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9BDD-BB11-4B25-A62A-5B9B28F0DA89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8888" y="876300"/>
            <a:ext cx="167322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73438"/>
            <a:ext cx="741680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5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405C-BD24-4D52-BE3C-888B7F3EA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2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9405C-BD24-4D52-BE3C-888B7F3EAA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22273" y="1040138"/>
            <a:ext cx="25292793" cy="5052098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 sz="127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6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Graphicsland &amp; MakeSigns.com </a:t>
            </a:r>
            <a:br>
              <a:rPr lang="en-US" sz="6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6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22273" y="6240826"/>
            <a:ext cx="25292793" cy="371477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700"/>
            </a:lvl1pPr>
          </a:lstStyle>
          <a:p>
            <a:pPr algn="ctr"/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Author Name, RN</a:t>
            </a: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, Author Name, RN</a:t>
            </a: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2,3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1,4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b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</a:b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300" baseline="300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r>
              <a:rPr lang="en-US" sz="430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Name of University, City, State; </a:t>
            </a:r>
          </a:p>
        </p:txBody>
      </p:sp>
    </p:spTree>
    <p:extLst>
      <p:ext uri="{BB962C8B-B14F-4D97-AF65-F5344CB8AC3E}">
        <p14:creationId xmlns:p14="http://schemas.microsoft.com/office/powerpoint/2010/main" val="37702202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816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99693" y="5487968"/>
            <a:ext cx="24513342" cy="116842146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9165" y="5487968"/>
            <a:ext cx="73046072" cy="116842146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31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37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7" y="27499267"/>
            <a:ext cx="25727185" cy="8499411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7" y="18138028"/>
            <a:ext cx="25727185" cy="936123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422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484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2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68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711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5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19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3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65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9163" y="31956998"/>
            <a:ext cx="48779705" cy="90373113"/>
          </a:xfrm>
        </p:spPr>
        <p:txBody>
          <a:bodyPr/>
          <a:lstStyle>
            <a:defPPr>
              <a:defRPr kern="1200" smtId="4294967295"/>
            </a:defPPr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33323" y="31956998"/>
            <a:ext cx="48779708" cy="90373113"/>
          </a:xfrm>
        </p:spPr>
        <p:txBody>
          <a:bodyPr/>
          <a:lstStyle>
            <a:defPPr>
              <a:defRPr kern="1200" smtId="4294967295"/>
            </a:defPPr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3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5"/>
            <a:ext cx="27240548" cy="7132373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5" y="9579177"/>
            <a:ext cx="13373303" cy="3992144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0900" b="1"/>
            </a:lvl1pPr>
            <a:lvl2pPr marL="2087422" indent="0">
              <a:buNone/>
              <a:defRPr sz="9200" b="1"/>
            </a:lvl2pPr>
            <a:lvl3pPr marL="4174843" indent="0">
              <a:buNone/>
              <a:defRPr sz="8300" b="1"/>
            </a:lvl3pPr>
            <a:lvl4pPr marL="6262266" indent="0">
              <a:buNone/>
              <a:defRPr sz="7300" b="1"/>
            </a:lvl4pPr>
            <a:lvl5pPr marL="8349688" indent="0">
              <a:buNone/>
              <a:defRPr sz="7300" b="1"/>
            </a:lvl5pPr>
            <a:lvl6pPr marL="10437110" indent="0">
              <a:buNone/>
              <a:defRPr sz="7300" b="1"/>
            </a:lvl6pPr>
            <a:lvl7pPr marL="12524531" indent="0">
              <a:buNone/>
              <a:defRPr sz="7300" b="1"/>
            </a:lvl7pPr>
            <a:lvl8pPr marL="14611953" indent="0">
              <a:buNone/>
              <a:defRPr sz="7300" b="1"/>
            </a:lvl8pPr>
            <a:lvl9pPr marL="16699378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5" y="13571322"/>
            <a:ext cx="13373303" cy="24656221"/>
          </a:xfrm>
        </p:spPr>
        <p:txBody>
          <a:bodyPr/>
          <a:lstStyle>
            <a:defPPr>
              <a:defRPr kern="1200" smtId="4294967295"/>
            </a:defPPr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8" y="9579177"/>
            <a:ext cx="13378555" cy="3992144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0900" b="1"/>
            </a:lvl1pPr>
            <a:lvl2pPr marL="2087422" indent="0">
              <a:buNone/>
              <a:defRPr sz="9200" b="1"/>
            </a:lvl2pPr>
            <a:lvl3pPr marL="4174843" indent="0">
              <a:buNone/>
              <a:defRPr sz="8300" b="1"/>
            </a:lvl3pPr>
            <a:lvl4pPr marL="6262266" indent="0">
              <a:buNone/>
              <a:defRPr sz="7300" b="1"/>
            </a:lvl4pPr>
            <a:lvl5pPr marL="8349688" indent="0">
              <a:buNone/>
              <a:defRPr sz="7300" b="1"/>
            </a:lvl5pPr>
            <a:lvl6pPr marL="10437110" indent="0">
              <a:buNone/>
              <a:defRPr sz="7300" b="1"/>
            </a:lvl6pPr>
            <a:lvl7pPr marL="12524531" indent="0">
              <a:buNone/>
              <a:defRPr sz="7300" b="1"/>
            </a:lvl7pPr>
            <a:lvl8pPr marL="14611953" indent="0">
              <a:buNone/>
              <a:defRPr sz="7300" b="1"/>
            </a:lvl8pPr>
            <a:lvl9pPr marL="16699378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8" y="13571322"/>
            <a:ext cx="13378555" cy="24656221"/>
          </a:xfrm>
        </p:spPr>
        <p:txBody>
          <a:bodyPr/>
          <a:lstStyle>
            <a:defPPr>
              <a:defRPr kern="1200" smtId="4294967295"/>
            </a:defPPr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16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88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74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6" y="1703845"/>
            <a:ext cx="9957725" cy="7251246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3" y="1703847"/>
            <a:ext cx="16920248" cy="36523696"/>
          </a:xfrm>
        </p:spPr>
        <p:txBody>
          <a:bodyPr/>
          <a:lstStyle>
            <a:defPPr>
              <a:defRPr kern="1200" smtId="4294967295"/>
            </a:defPPr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6" y="8955093"/>
            <a:ext cx="9957725" cy="29272452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400"/>
            </a:lvl1pPr>
            <a:lvl2pPr marL="2087422" indent="0">
              <a:buNone/>
              <a:defRPr sz="5400"/>
            </a:lvl2pPr>
            <a:lvl3pPr marL="4174843" indent="0">
              <a:buNone/>
              <a:defRPr sz="4600"/>
            </a:lvl3pPr>
            <a:lvl4pPr marL="6262266" indent="0">
              <a:buNone/>
              <a:defRPr sz="4100"/>
            </a:lvl4pPr>
            <a:lvl5pPr marL="8349688" indent="0">
              <a:buNone/>
              <a:defRPr sz="4100"/>
            </a:lvl5pPr>
            <a:lvl6pPr marL="10437110" indent="0">
              <a:buNone/>
              <a:defRPr sz="4100"/>
            </a:lvl6pPr>
            <a:lvl7pPr marL="12524531" indent="0">
              <a:buNone/>
              <a:defRPr sz="4100"/>
            </a:lvl7pPr>
            <a:lvl8pPr marL="14611953" indent="0">
              <a:buNone/>
              <a:defRPr sz="4100"/>
            </a:lvl8pPr>
            <a:lvl9pPr marL="16699378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60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9" y="29955967"/>
            <a:ext cx="18160364" cy="353647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9" y="3823745"/>
            <a:ext cx="18160364" cy="2567654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600"/>
            </a:lvl1pPr>
            <a:lvl2pPr marL="2087422" indent="0">
              <a:buNone/>
              <a:defRPr sz="12700"/>
            </a:lvl2pPr>
            <a:lvl3pPr marL="4174843" indent="0">
              <a:buNone/>
              <a:defRPr sz="10900"/>
            </a:lvl3pPr>
            <a:lvl4pPr marL="6262266" indent="0">
              <a:buNone/>
              <a:defRPr sz="9200"/>
            </a:lvl4pPr>
            <a:lvl5pPr marL="8349688" indent="0">
              <a:buNone/>
              <a:defRPr sz="9200"/>
            </a:lvl5pPr>
            <a:lvl6pPr marL="10437110" indent="0">
              <a:buNone/>
              <a:defRPr sz="9200"/>
            </a:lvl6pPr>
            <a:lvl7pPr marL="12524531" indent="0">
              <a:buNone/>
              <a:defRPr sz="9200"/>
            </a:lvl7pPr>
            <a:lvl8pPr marL="14611953" indent="0">
              <a:buNone/>
              <a:defRPr sz="9200"/>
            </a:lvl8pPr>
            <a:lvl9pPr marL="16699378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9" y="33492439"/>
            <a:ext cx="18160364" cy="5022375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400"/>
            </a:lvl1pPr>
            <a:lvl2pPr marL="2087422" indent="0">
              <a:buNone/>
              <a:defRPr sz="5400"/>
            </a:lvl2pPr>
            <a:lvl3pPr marL="4174843" indent="0">
              <a:buNone/>
              <a:defRPr sz="4600"/>
            </a:lvl3pPr>
            <a:lvl4pPr marL="6262266" indent="0">
              <a:buNone/>
              <a:defRPr sz="4100"/>
            </a:lvl4pPr>
            <a:lvl5pPr marL="8349688" indent="0">
              <a:buNone/>
              <a:defRPr sz="4100"/>
            </a:lvl5pPr>
            <a:lvl6pPr marL="10437110" indent="0">
              <a:buNone/>
              <a:defRPr sz="4100"/>
            </a:lvl6pPr>
            <a:lvl7pPr marL="12524531" indent="0">
              <a:buNone/>
              <a:defRPr sz="4100"/>
            </a:lvl7pPr>
            <a:lvl8pPr marL="14611953" indent="0">
              <a:buNone/>
              <a:defRPr sz="4100"/>
            </a:lvl8pPr>
            <a:lvl9pPr marL="16699378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87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5"/>
            <a:ext cx="27240548" cy="7132373"/>
          </a:xfrm>
          <a:prstGeom prst="rect">
            <a:avLst/>
          </a:prstGeom>
        </p:spPr>
        <p:txBody>
          <a:bodyPr vert="horz" lIns="417485" tIns="208742" rIns="417485" bIns="208742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5"/>
            <a:ext cx="27240548" cy="28242220"/>
          </a:xfrm>
          <a:prstGeom prst="rect">
            <a:avLst/>
          </a:prstGeom>
        </p:spPr>
        <p:txBody>
          <a:bodyPr vert="horz" lIns="417485" tIns="208742" rIns="417485" bIns="208742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3"/>
            <a:ext cx="7062364" cy="2278397"/>
          </a:xfrm>
          <a:prstGeom prst="rect">
            <a:avLst/>
          </a:prstGeom>
        </p:spPr>
        <p:txBody>
          <a:bodyPr vert="horz" lIns="417485" tIns="208742" rIns="417485" bIns="208742" rtlCol="0" anchor="ctr"/>
          <a:lstStyle>
            <a:defPPr>
              <a:defRPr kern="1200" smtId="4294967295"/>
            </a:defPPr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1B15-572C-4D0D-805F-6D7DD28B1F0E}" type="datetimeFigureOut">
              <a:rPr lang="en-US" smtClean="0"/>
              <a:t>24-Nov-22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20" y="39663923"/>
            <a:ext cx="9584637" cy="2278397"/>
          </a:xfrm>
          <a:prstGeom prst="rect">
            <a:avLst/>
          </a:prstGeom>
        </p:spPr>
        <p:txBody>
          <a:bodyPr vert="horz" lIns="417485" tIns="208742" rIns="417485" bIns="208742" rtlCol="0" anchor="ctr"/>
          <a:lstStyle>
            <a:defPPr>
              <a:defRPr kern="1200" smtId="4294967295"/>
            </a:defPPr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3"/>
            <a:ext cx="7062364" cy="2278397"/>
          </a:xfrm>
          <a:prstGeom prst="rect">
            <a:avLst/>
          </a:prstGeom>
        </p:spPr>
        <p:txBody>
          <a:bodyPr vert="horz" lIns="417485" tIns="208742" rIns="417485" bIns="208742" rtlCol="0" anchor="ctr"/>
          <a:lstStyle>
            <a:defPPr>
              <a:defRPr kern="1200" smtId="4294967295"/>
            </a:defPPr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B51C-4D5B-45F6-9506-A4E2255DB7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16200000">
            <a:off x="-11506200" y="21397119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5400000">
            <a:off x="27498675" y="21397119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>
            <a:off x="0" y="43302238"/>
            <a:ext cx="30267275" cy="1534112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0" y="43873738"/>
            <a:ext cx="15133638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4832">
                <a:solidFill>
                  <a:srgbClr val="808080"/>
                </a:solidFill>
              </a:rPr>
              <a:t>Template ID: microscope  Size: a0</a:t>
            </a:r>
          </a:p>
        </p:txBody>
      </p:sp>
    </p:spTree>
    <p:extLst>
      <p:ext uri="{BB962C8B-B14F-4D97-AF65-F5344CB8AC3E}">
        <p14:creationId xmlns:p14="http://schemas.microsoft.com/office/powerpoint/2010/main" val="30659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174843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565567" indent="-1565567" algn="l" defTabSz="4174843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61" indent="-1304639" algn="l" defTabSz="4174843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55" indent="-1043711" algn="l" defTabSz="4174843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977" indent="-1043711" algn="l" defTabSz="4174843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399" indent="-1043711" algn="l" defTabSz="4174843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820" indent="-1043711" algn="l" defTabSz="417484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242" indent="-1043711" algn="l" defTabSz="417484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666" indent="-1043711" algn="l" defTabSz="417484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088" indent="-1043711" algn="l" defTabSz="4174843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22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43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266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688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110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531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1953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378" algn="l" defTabSz="41748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22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sv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image" Target="../media/image20.jpeg"/><Relationship Id="rId5" Type="http://schemas.openxmlformats.org/officeDocument/2006/relationships/image" Target="../media/image5.png"/><Relationship Id="rId15" Type="http://schemas.microsoft.com/office/2017/06/relationships/model3d" Target="../media/model3d1.glb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FAD5696-EF4F-4FEB-B0C4-D1FCCA5C4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249" y="357828"/>
            <a:ext cx="2924988" cy="3356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A4D7B-5439-4B08-94F9-42FAD9CD08D1}"/>
              </a:ext>
            </a:extLst>
          </p:cNvPr>
          <p:cNvSpPr/>
          <p:nvPr/>
        </p:nvSpPr>
        <p:spPr>
          <a:xfrm>
            <a:off x="3627437" y="-42639"/>
            <a:ext cx="24077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SOCTEUR" panose="020B0609020202020204" pitchFamily="49" charset="0"/>
              </a:rPr>
              <a:t>SEMESTER INTERNSHIP 2022</a:t>
            </a:r>
            <a:endParaRPr lang="en-US" sz="8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SOCTEUR" panose="020B0609020202020204" pitchFamily="49" charset="0"/>
            </a:endParaRPr>
          </a:p>
          <a:p>
            <a:pPr algn="ctr"/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" panose="020B0502040204020203" pitchFamily="34" charset="0"/>
              </a:rPr>
              <a:t>Final Year, Bennett University, Greater Noida, India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en-US" sz="4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" panose="020B0502040204020203" pitchFamily="34" charset="0"/>
              </a:rPr>
              <a:t>Muskan Garg-E19CSE185</a:t>
            </a:r>
          </a:p>
          <a:p>
            <a:pPr algn="ctr"/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Light" panose="020B0502040204020203" pitchFamily="34" charset="0"/>
              </a:rPr>
              <a:t>Dept. of Computer Science Engineering, Bennett University, India</a:t>
            </a:r>
            <a:endParaRPr lang="en-US" sz="440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1028" name="Picture 4" descr="Accounting, Consulting &amp; Technology | Crowe LLP">
            <a:extLst>
              <a:ext uri="{FF2B5EF4-FFF2-40B4-BE49-F238E27FC236}">
                <a16:creationId xmlns:a16="http://schemas.microsoft.com/office/drawing/2014/main" id="{7FBDF90F-EFCD-45FC-8751-4FD044AF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9" y="4002318"/>
            <a:ext cx="29776213" cy="191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omson Reuters and Crowe Announce Strategic Collaboration">
            <a:extLst>
              <a:ext uri="{FF2B5EF4-FFF2-40B4-BE49-F238E27FC236}">
                <a16:creationId xmlns:a16="http://schemas.microsoft.com/office/drawing/2014/main" id="{A26299AF-1024-4697-A00F-64A17156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0" b="89880" l="1648" r="95817">
                        <a14:foregroundMark x1="42332" y1="38072" x2="42332" y2="38072"/>
                        <a14:foregroundMark x1="17997" y1="41446" x2="17997" y2="41446"/>
                        <a14:foregroundMark x1="17997" y1="41446" x2="17997" y2="41446"/>
                        <a14:foregroundMark x1="8492" y1="56145" x2="8492" y2="56145"/>
                        <a14:foregroundMark x1="8492" y1="56145" x2="8492" y2="56145"/>
                        <a14:foregroundMark x1="3802" y1="67711" x2="3802" y2="67711"/>
                        <a14:foregroundMark x1="39290" y1="43855" x2="39290" y2="43855"/>
                        <a14:foregroundMark x1="39290" y1="43855" x2="39290" y2="43855"/>
                        <a14:foregroundMark x1="39290" y1="43855" x2="39290" y2="43855"/>
                        <a14:foregroundMark x1="55513" y1="49157" x2="55513" y2="49157"/>
                        <a14:foregroundMark x1="40938" y1="40000" x2="40938" y2="40000"/>
                        <a14:foregroundMark x1="38657" y1="47470" x2="38657" y2="47470"/>
                        <a14:foregroundMark x1="38657" y1="52530" x2="38657" y2="52530"/>
                        <a14:foregroundMark x1="39797" y1="56145" x2="39797" y2="56145"/>
                        <a14:foregroundMark x1="40938" y1="62892" x2="40938" y2="62892"/>
                        <a14:foregroundMark x1="45247" y1="37108" x2="45247" y2="37108"/>
                        <a14:foregroundMark x1="54246" y1="48916" x2="54246" y2="48916"/>
                        <a14:foregroundMark x1="54246" y1="53494" x2="54246" y2="53494"/>
                        <a14:foregroundMark x1="61343" y1="49639" x2="61343" y2="49639"/>
                        <a14:foregroundMark x1="61090" y1="52289" x2="61090" y2="52289"/>
                        <a14:foregroundMark x1="60583" y1="57108" x2="60583" y2="57108"/>
                        <a14:foregroundMark x1="70469" y1="56867" x2="70469" y2="56867"/>
                        <a14:foregroundMark x1="71863" y1="47952" x2="71863" y2="47952"/>
                        <a14:foregroundMark x1="73638" y1="51084" x2="73638" y2="51084"/>
                        <a14:foregroundMark x1="74271" y1="56867" x2="74271" y2="56867"/>
                        <a14:foregroundMark x1="75158" y1="61446" x2="75158" y2="61446"/>
                        <a14:foregroundMark x1="78454" y1="54458" x2="78454" y2="54458"/>
                        <a14:foregroundMark x1="80101" y1="46265" x2="80101" y2="46265"/>
                        <a14:foregroundMark x1="81242" y1="52771" x2="81242" y2="52771"/>
                        <a14:foregroundMark x1="90241" y1="51084" x2="90241" y2="51084"/>
                        <a14:foregroundMark x1="95944" y1="54940" x2="95944" y2="54940"/>
                        <a14:foregroundMark x1="3169" y1="70843" x2="3169" y2="70843"/>
                        <a14:foregroundMark x1="1648" y1="74699" x2="1648" y2="74699"/>
                        <a14:foregroundMark x1="95817" y1="44096" x2="95817" y2="44096"/>
                        <a14:foregroundMark x1="85298" y1="59759" x2="85298" y2="59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0" y="-35043"/>
            <a:ext cx="6446837" cy="3390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counting, Consulting &amp; Technology | Crowe LLP">
            <a:extLst>
              <a:ext uri="{FF2B5EF4-FFF2-40B4-BE49-F238E27FC236}">
                <a16:creationId xmlns:a16="http://schemas.microsoft.com/office/drawing/2014/main" id="{B4D9A48F-FB42-41BF-9179-B9F87358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83670" y="23171166"/>
            <a:ext cx="29776212" cy="193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909C5D-8B48-4A40-B7BF-1303ADF73F7D}"/>
              </a:ext>
            </a:extLst>
          </p:cNvPr>
          <p:cNvSpPr txBox="1"/>
          <p:nvPr/>
        </p:nvSpPr>
        <p:spPr>
          <a:xfrm>
            <a:off x="955904" y="4553268"/>
            <a:ext cx="27762200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ctr">
              <a:lnSpc>
                <a:spcPct val="99700"/>
              </a:lnSpc>
              <a:spcBef>
                <a:spcPts val="105"/>
              </a:spcBef>
            </a:pPr>
            <a:r>
              <a:rPr lang="en-US" sz="4800" spc="3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Crowe</a:t>
            </a:r>
            <a:r>
              <a:rPr lang="en-US" sz="4800" spc="-1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is</a:t>
            </a:r>
            <a:r>
              <a:rPr lang="en-US" sz="4800" spc="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1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a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public</a:t>
            </a:r>
            <a:r>
              <a:rPr lang="en-US" sz="4800" spc="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accounting,</a:t>
            </a:r>
            <a:r>
              <a:rPr lang="en-US" sz="4800" spc="4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consulting,</a:t>
            </a:r>
            <a:r>
              <a:rPr lang="en-US" sz="4800" spc="3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and </a:t>
            </a:r>
            <a:r>
              <a:rPr lang="en-US" sz="4800" spc="-38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technology</a:t>
            </a:r>
            <a:r>
              <a:rPr lang="en-US" sz="4800" spc="3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3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firm</a:t>
            </a:r>
            <a:r>
              <a:rPr lang="en-US" sz="4800" spc="-1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that</a:t>
            </a:r>
            <a:r>
              <a:rPr lang="en-US" sz="4800" spc="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1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combines</a:t>
            </a:r>
            <a:r>
              <a:rPr lang="en-US" sz="4800" spc="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deep</a:t>
            </a:r>
            <a:r>
              <a:rPr lang="en-US" sz="4800" spc="-1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industry </a:t>
            </a:r>
            <a:r>
              <a:rPr lang="en-US" sz="4800" spc="-38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and</a:t>
            </a:r>
            <a:r>
              <a:rPr lang="en-US" sz="4800" spc="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1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specialized</a:t>
            </a:r>
            <a:r>
              <a:rPr lang="en-US" sz="4800" spc="20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expertise </a:t>
            </a:r>
            <a:r>
              <a:rPr lang="en-US" sz="4800" spc="-2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with</a:t>
            </a:r>
            <a:r>
              <a:rPr lang="en-US" sz="4800" spc="1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lang="en-US" sz="4800" spc="-25" dirty="0">
                <a:solidFill>
                  <a:schemeClr val="tx2">
                    <a:lumMod val="50000"/>
                  </a:schemeClr>
                </a:solidFill>
                <a:latin typeface="Roboto"/>
                <a:cs typeface="Roboto"/>
              </a:rPr>
              <a:t>innovation.</a:t>
            </a:r>
            <a:endParaRPr lang="en-US" sz="4800" dirty="0">
              <a:latin typeface="Roboto"/>
              <a:cs typeface="Roboto"/>
            </a:endParaRPr>
          </a:p>
          <a:p>
            <a:pPr marR="123189" algn="ctr">
              <a:lnSpc>
                <a:spcPct val="100000"/>
              </a:lnSpc>
              <a:spcBef>
                <a:spcPts val="1440"/>
              </a:spcBef>
            </a:pPr>
            <a:endParaRPr lang="en-US" sz="4800" b="1" spc="-5" dirty="0">
              <a:solidFill>
                <a:srgbClr val="C00000"/>
              </a:solidFill>
              <a:latin typeface="Arial"/>
              <a:cs typeface="Arial"/>
            </a:endParaRPr>
          </a:p>
          <a:p>
            <a:pPr marR="123189" algn="ctr">
              <a:lnSpc>
                <a:spcPct val="100000"/>
              </a:lnSpc>
              <a:spcBef>
                <a:spcPts val="1440"/>
              </a:spcBef>
            </a:pPr>
            <a:r>
              <a:rPr lang="en-US" sz="5400" b="1" spc="-5" dirty="0">
                <a:solidFill>
                  <a:srgbClr val="C00000"/>
                </a:solidFill>
                <a:latin typeface="Arial"/>
                <a:cs typeface="Arial"/>
              </a:rPr>
              <a:t>SERVICES</a:t>
            </a:r>
            <a:endParaRPr lang="en-US" sz="5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8" name="object 50">
            <a:extLst>
              <a:ext uri="{FF2B5EF4-FFF2-40B4-BE49-F238E27FC236}">
                <a16:creationId xmlns:a16="http://schemas.microsoft.com/office/drawing/2014/main" id="{971FA6C6-A858-40FA-920F-9A324F6FC319}"/>
              </a:ext>
            </a:extLst>
          </p:cNvPr>
          <p:cNvSpPr txBox="1"/>
          <p:nvPr/>
        </p:nvSpPr>
        <p:spPr>
          <a:xfrm>
            <a:off x="3638522" y="9905236"/>
            <a:ext cx="1828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5" dirty="0">
                <a:solidFill>
                  <a:srgbClr val="C00000"/>
                </a:solidFill>
                <a:latin typeface="Arial MT"/>
                <a:cs typeface="Arial MT"/>
              </a:rPr>
              <a:t>Aud</a:t>
            </a:r>
            <a:r>
              <a:rPr sz="4800" dirty="0">
                <a:solidFill>
                  <a:srgbClr val="C00000"/>
                </a:solidFill>
                <a:latin typeface="Arial MT"/>
                <a:cs typeface="Arial MT"/>
              </a:rPr>
              <a:t>i</a:t>
            </a:r>
            <a:r>
              <a:rPr sz="4800" spc="-5" dirty="0">
                <a:solidFill>
                  <a:srgbClr val="C00000"/>
                </a:solidFill>
                <a:latin typeface="Arial MT"/>
                <a:cs typeface="Arial MT"/>
              </a:rPr>
              <a:t>t</a:t>
            </a:r>
            <a:endParaRPr sz="480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  <p:sp>
        <p:nvSpPr>
          <p:cNvPr id="30" name="object 50">
            <a:extLst>
              <a:ext uri="{FF2B5EF4-FFF2-40B4-BE49-F238E27FC236}">
                <a16:creationId xmlns:a16="http://schemas.microsoft.com/office/drawing/2014/main" id="{3D33C0F9-058D-4EB1-987F-0E0C16DB9B8A}"/>
              </a:ext>
            </a:extLst>
          </p:cNvPr>
          <p:cNvSpPr txBox="1"/>
          <p:nvPr/>
        </p:nvSpPr>
        <p:spPr>
          <a:xfrm>
            <a:off x="10776804" y="9876051"/>
            <a:ext cx="1828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800" spc="-5" dirty="0">
                <a:solidFill>
                  <a:srgbClr val="C00000"/>
                </a:solidFill>
                <a:latin typeface="Arial MT"/>
                <a:cs typeface="Arial MT"/>
              </a:rPr>
              <a:t>Tax</a:t>
            </a:r>
            <a:endParaRPr sz="480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  <p:sp>
        <p:nvSpPr>
          <p:cNvPr id="31" name="object 50">
            <a:extLst>
              <a:ext uri="{FF2B5EF4-FFF2-40B4-BE49-F238E27FC236}">
                <a16:creationId xmlns:a16="http://schemas.microsoft.com/office/drawing/2014/main" id="{B1688727-5FBB-4F66-AE74-F8DB4325F88E}"/>
              </a:ext>
            </a:extLst>
          </p:cNvPr>
          <p:cNvSpPr txBox="1"/>
          <p:nvPr/>
        </p:nvSpPr>
        <p:spPr>
          <a:xfrm>
            <a:off x="17104848" y="9978751"/>
            <a:ext cx="327659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800" spc="-5" dirty="0">
                <a:solidFill>
                  <a:srgbClr val="C00000"/>
                </a:solidFill>
                <a:latin typeface="Arial MT"/>
                <a:cs typeface="Arial MT"/>
              </a:rPr>
              <a:t>Advisory</a:t>
            </a:r>
            <a:endParaRPr sz="480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  <p:sp>
        <p:nvSpPr>
          <p:cNvPr id="32" name="object 50">
            <a:extLst>
              <a:ext uri="{FF2B5EF4-FFF2-40B4-BE49-F238E27FC236}">
                <a16:creationId xmlns:a16="http://schemas.microsoft.com/office/drawing/2014/main" id="{F82A71AD-5E7D-4CD2-98C3-6BFA4E0C6F90}"/>
              </a:ext>
            </a:extLst>
          </p:cNvPr>
          <p:cNvSpPr txBox="1"/>
          <p:nvPr/>
        </p:nvSpPr>
        <p:spPr>
          <a:xfrm>
            <a:off x="23680176" y="10021376"/>
            <a:ext cx="299993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800" spc="-5" dirty="0">
                <a:solidFill>
                  <a:srgbClr val="C00000"/>
                </a:solidFill>
                <a:latin typeface="Arial MT"/>
                <a:cs typeface="Arial MT"/>
              </a:rPr>
              <a:t>Consulting</a:t>
            </a:r>
            <a:endParaRPr sz="4800" dirty="0">
              <a:solidFill>
                <a:srgbClr val="C00000"/>
              </a:solidFill>
              <a:latin typeface="Arial MT"/>
              <a:cs typeface="Arial MT"/>
            </a:endParaRPr>
          </a:p>
        </p:txBody>
      </p:sp>
      <p:pic>
        <p:nvPicPr>
          <p:cNvPr id="13" name="Graphic 12" descr="Bar chart with solid fill">
            <a:extLst>
              <a:ext uri="{FF2B5EF4-FFF2-40B4-BE49-F238E27FC236}">
                <a16:creationId xmlns:a16="http://schemas.microsoft.com/office/drawing/2014/main" id="{AB2B2019-87B7-4F8D-B73C-18EC8B4DE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8852" y="8080479"/>
            <a:ext cx="1857879" cy="1857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Calculator with solid fill">
            <a:extLst>
              <a:ext uri="{FF2B5EF4-FFF2-40B4-BE49-F238E27FC236}">
                <a16:creationId xmlns:a16="http://schemas.microsoft.com/office/drawing/2014/main" id="{B65CBDB4-B9D5-4AB7-90EB-21DBF304C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9728" y="8333371"/>
            <a:ext cx="1604987" cy="1604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phic 20" descr="Group brainstorm with solid fill">
            <a:extLst>
              <a:ext uri="{FF2B5EF4-FFF2-40B4-BE49-F238E27FC236}">
                <a16:creationId xmlns:a16="http://schemas.microsoft.com/office/drawing/2014/main" id="{DA67FAD9-C198-4CCD-826D-E587A8BDE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257712" y="8198507"/>
            <a:ext cx="182880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phic 22" descr="Boardroom with solid fill">
            <a:extLst>
              <a:ext uri="{FF2B5EF4-FFF2-40B4-BE49-F238E27FC236}">
                <a16:creationId xmlns:a16="http://schemas.microsoft.com/office/drawing/2014/main" id="{78CE4358-4ADF-49C9-A405-BEE4F4DC80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38620" y="8118113"/>
            <a:ext cx="2222951" cy="2222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3" name="3D Model 32" descr="Photo Paper">
                <a:extLst>
                  <a:ext uri="{FF2B5EF4-FFF2-40B4-BE49-F238E27FC236}">
                    <a16:creationId xmlns:a16="http://schemas.microsoft.com/office/drawing/2014/main" id="{B7896CE1-CC53-46E0-ACEB-24EEA87D46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2628565"/>
                  </p:ext>
                </p:extLst>
              </p:nvPr>
            </p:nvGraphicFramePr>
            <p:xfrm>
              <a:off x="1227938" y="11223165"/>
              <a:ext cx="6644797" cy="6732420"/>
            </p:xfrm>
            <a:graphic>
              <a:graphicData uri="http://schemas.microsoft.com/office/drawing/2017/model3d">
                <am3d:model3d r:embed="rId15">
                  <am3d:spPr>
                    <a:xfrm>
                      <a:off x="0" y="0"/>
                      <a:ext cx="6644797" cy="6732420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m3d:spPr>
                  <am3d:camera>
                    <am3d:pos x="0" y="0" z="661313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53856" d="1000000"/>
                    <am3d:preTrans dx="50620" dy="-124036" dz="-730256"/>
                    <am3d:scale>
                      <am3d:sx n="1000000" d="1000000"/>
                      <am3d:sy n="1000000" d="1000000"/>
                      <am3d:sz n="1000000" d="1000000"/>
                    </am3d:scale>
                    <am3d:rot ax="546528" ay="172470" az="27638"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98430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3" name="3D Model 32" descr="Photo Paper">
                <a:extLst>
                  <a:ext uri="{FF2B5EF4-FFF2-40B4-BE49-F238E27FC236}">
                    <a16:creationId xmlns:a16="http://schemas.microsoft.com/office/drawing/2014/main" id="{B7896CE1-CC53-46E0-ACEB-24EEA87D46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27938" y="11223165"/>
                <a:ext cx="6644797" cy="67324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3849DDA8-11A8-4E1F-AF24-E1B6A843CFCD}"/>
              </a:ext>
            </a:extLst>
          </p:cNvPr>
          <p:cNvSpPr/>
          <p:nvPr/>
        </p:nvSpPr>
        <p:spPr>
          <a:xfrm>
            <a:off x="1687212" y="11860684"/>
            <a:ext cx="5726248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My position : </a:t>
            </a:r>
          </a:p>
          <a:p>
            <a:pPr algn="ctr"/>
            <a:r>
              <a:rPr lang="en-US" sz="4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Data Services Intern </a:t>
            </a:r>
          </a:p>
          <a:p>
            <a:pPr algn="ctr"/>
            <a:endParaRPr lang="en-US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4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Under the guidance of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:</a:t>
            </a:r>
          </a:p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Jitendra Rana</a:t>
            </a:r>
          </a:p>
          <a:p>
            <a:pPr algn="ctr"/>
            <a:r>
              <a:rPr lang="en-US" sz="48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(Data Services Architect</a:t>
            </a:r>
          </a:p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Manager)</a:t>
            </a:r>
            <a:endParaRPr lang="en-US" sz="4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783E50-EF16-44B4-B27E-E14CCD929898}"/>
              </a:ext>
            </a:extLst>
          </p:cNvPr>
          <p:cNvSpPr/>
          <p:nvPr/>
        </p:nvSpPr>
        <p:spPr>
          <a:xfrm>
            <a:off x="10029481" y="11517698"/>
            <a:ext cx="18114062" cy="63786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About Data Services :</a:t>
            </a:r>
          </a:p>
          <a:p>
            <a:pPr algn="ctr"/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400" b="1" i="0" dirty="0"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Data services provides technical expertise in SAP development, analyze requirements &amp; evaluate technology options to address business processes and improve system efficiency. A data services developer has in-depth knowledge in software development life cycle, data analysis (Tableau or Power BI), business analysis, data validation.</a:t>
            </a:r>
            <a:endParaRPr lang="en-US" sz="4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F0E338B-1C3A-433D-A9D0-46DDF8667A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14" b="89871" l="1802" r="93694">
                        <a14:foregroundMark x1="13841" y1="21121" x2="13841" y2="21121"/>
                        <a14:foregroundMark x1="5405" y1="31466" x2="5405" y2="31466"/>
                        <a14:foregroundMark x1="1802" y1="28448" x2="1802" y2="28448"/>
                        <a14:foregroundMark x1="56511" y1="23922" x2="56511" y2="23922"/>
                        <a14:foregroundMark x1="58395" y1="25000" x2="58395" y2="25000"/>
                        <a14:foregroundMark x1="58395" y1="25000" x2="58395" y2="25000"/>
                        <a14:foregroundMark x1="60278" y1="26940" x2="60278" y2="26940"/>
                        <a14:foregroundMark x1="55856" y1="28448" x2="55856" y2="28448"/>
                        <a14:foregroundMark x1="81654" y1="22198" x2="81654" y2="22198"/>
                        <a14:foregroundMark x1="85094" y1="28017" x2="85094" y2="28017"/>
                        <a14:foregroundMark x1="93694" y1="26293" x2="92138" y2="20690"/>
                        <a14:foregroundMark x1="88616" y1="63362" x2="88616" y2="63362"/>
                        <a14:foregroundMark x1="82473" y1="73922" x2="82801" y2="72629"/>
                        <a14:foregroundMark x1="61425" y1="73060" x2="61425" y2="73060"/>
                        <a14:foregroundMark x1="61425" y1="77155" x2="61425" y2="77155"/>
                        <a14:foregroundMark x1="64210" y1="73276" x2="64210" y2="73276"/>
                        <a14:backgroundMark x1="62654" y1="71336" x2="62654" y2="71336"/>
                        <a14:backgroundMark x1="59951" y1="71336" x2="59951" y2="71336"/>
                        <a14:backgroundMark x1="60033" y1="73060" x2="60033" y2="73060"/>
                        <a14:backgroundMark x1="61425" y1="76940" x2="61425" y2="76940"/>
                        <a14:backgroundMark x1="60115" y1="72198" x2="60115" y2="72198"/>
                        <a14:backgroundMark x1="59951" y1="71767" x2="60033" y2="71983"/>
                        <a14:backgroundMark x1="61507" y1="73060" x2="61507" y2="73060"/>
                        <a14:backgroundMark x1="61343" y1="73060" x2="61343" y2="73060"/>
                        <a14:backgroundMark x1="62735" y1="71552" x2="62735" y2="72845"/>
                        <a14:backgroundMark x1="64128" y1="73276" x2="64128" y2="73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111" y="20136139"/>
            <a:ext cx="25736754" cy="9780388"/>
          </a:xfrm>
          <a:prstGeom prst="rect">
            <a:avLst/>
          </a:prstGeom>
        </p:spPr>
      </p:pic>
      <p:pic>
        <p:nvPicPr>
          <p:cNvPr id="43" name="Graphic 42" descr="Bookmark with solid fill">
            <a:extLst>
              <a:ext uri="{FF2B5EF4-FFF2-40B4-BE49-F238E27FC236}">
                <a16:creationId xmlns:a16="http://schemas.microsoft.com/office/drawing/2014/main" id="{1F500703-A4CC-48DC-ABB3-86E362C6E1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6200000">
            <a:off x="13263521" y="11291700"/>
            <a:ext cx="4413922" cy="171304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6" name="Google Shape;2724;p34">
            <a:extLst>
              <a:ext uri="{FF2B5EF4-FFF2-40B4-BE49-F238E27FC236}">
                <a16:creationId xmlns:a16="http://schemas.microsoft.com/office/drawing/2014/main" id="{AE311EB6-087D-4692-A5C2-10F61195A9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8104" y="19019062"/>
            <a:ext cx="13792200" cy="1756355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PROJECT ON FINANCIAL SERVICES </a:t>
            </a:r>
            <a:br>
              <a:rPr lang="en" sz="3600" b="1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en" sz="3600" b="1" dirty="0">
                <a:solidFill>
                  <a:schemeClr val="accent2"/>
                </a:solidFill>
                <a:latin typeface="Georgia" panose="02040502050405020303" pitchFamily="18" charset="0"/>
              </a:rPr>
              <a:t>ETL TOOL</a:t>
            </a:r>
            <a:endParaRPr sz="36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56" name="object 22">
            <a:extLst>
              <a:ext uri="{FF2B5EF4-FFF2-40B4-BE49-F238E27FC236}">
                <a16:creationId xmlns:a16="http://schemas.microsoft.com/office/drawing/2014/main" id="{42BA1EB4-66FE-4224-A16B-7BB191A2372C}"/>
              </a:ext>
            </a:extLst>
          </p:cNvPr>
          <p:cNvSpPr txBox="1">
            <a:spLocks/>
          </p:cNvSpPr>
          <p:nvPr/>
        </p:nvSpPr>
        <p:spPr>
          <a:xfrm>
            <a:off x="-332714" y="26206193"/>
            <a:ext cx="13815157" cy="9367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kern="1200" smtId="4294967295"/>
            </a:defPPr>
            <a:lvl1pPr algn="ctr" defTabSz="4174843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6000" b="1" u="sng" spc="20" dirty="0"/>
              <a:t>TOOLS</a:t>
            </a:r>
            <a:r>
              <a:rPr lang="en-US" sz="6000" b="1" u="sng" spc="-200" dirty="0"/>
              <a:t> </a:t>
            </a:r>
            <a:r>
              <a:rPr lang="en-US" sz="6000" b="1" u="sng" spc="135" dirty="0"/>
              <a:t>AND</a:t>
            </a:r>
            <a:r>
              <a:rPr lang="en-US" sz="6000" b="1" u="sng" spc="-195" dirty="0"/>
              <a:t> </a:t>
            </a:r>
            <a:r>
              <a:rPr lang="en-US" sz="6000" b="1" u="sng" spc="30" dirty="0">
                <a:solidFill>
                  <a:schemeClr val="accent2">
                    <a:lumMod val="75000"/>
                  </a:schemeClr>
                </a:solidFill>
              </a:rPr>
              <a:t>TECHNOLOGIES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11C02BE-4D5D-4125-8B0F-9A94F7BB2585}"/>
              </a:ext>
            </a:extLst>
          </p:cNvPr>
          <p:cNvSpPr/>
          <p:nvPr/>
        </p:nvSpPr>
        <p:spPr>
          <a:xfrm>
            <a:off x="1393715" y="27697077"/>
            <a:ext cx="10387121" cy="8304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object 33">
            <a:extLst>
              <a:ext uri="{FF2B5EF4-FFF2-40B4-BE49-F238E27FC236}">
                <a16:creationId xmlns:a16="http://schemas.microsoft.com/office/drawing/2014/main" id="{AE5AB383-FDCB-4CDA-8A41-393A29DB0159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561443" y="28373350"/>
            <a:ext cx="2131988" cy="2055892"/>
          </a:xfrm>
          <a:prstGeom prst="rect">
            <a:avLst/>
          </a:prstGeom>
        </p:spPr>
      </p:pic>
      <p:pic>
        <p:nvPicPr>
          <p:cNvPr id="44" name="Picture 8" descr="SQL Server Management Studio (SSMS) | How to Install SSMS | Edureka">
            <a:extLst>
              <a:ext uri="{FF2B5EF4-FFF2-40B4-BE49-F238E27FC236}">
                <a16:creationId xmlns:a16="http://schemas.microsoft.com/office/drawing/2014/main" id="{A46C2E97-C32C-41E5-83AC-BCADF648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097" b="94194" l="9211" r="93750">
                        <a14:foregroundMark x1="56250" y1="63548" x2="56250" y2="63548"/>
                        <a14:foregroundMark x1="81908" y1="59355" x2="81908" y2="59355"/>
                        <a14:foregroundMark x1="82895" y1="84839" x2="82895" y2="84839"/>
                        <a14:foregroundMark x1="88487" y1="94194" x2="88487" y2="94194"/>
                        <a14:foregroundMark x1="85526" y1="60323" x2="85526" y2="60323"/>
                        <a14:foregroundMark x1="93750" y1="55484" x2="93750" y2="55484"/>
                        <a14:foregroundMark x1="24671" y1="7097" x2="24671" y2="7097"/>
                        <a14:foregroundMark x1="58224" y1="60645" x2="58224" y2="60645"/>
                        <a14:foregroundMark x1="50987" y1="66129" x2="50987" y2="66129"/>
                        <a14:foregroundMark x1="58882" y1="67097" x2="58882" y2="67097"/>
                        <a14:foregroundMark x1="52632" y1="66452" x2="52632" y2="66452"/>
                        <a14:foregroundMark x1="56250" y1="65806" x2="56250" y2="65806"/>
                        <a14:foregroundMark x1="51974" y1="64194" x2="51974" y2="64194"/>
                        <a14:foregroundMark x1="50658" y1="90323" x2="50658" y2="90323"/>
                        <a14:foregroundMark x1="50658" y1="90323" x2="50658" y2="90323"/>
                        <a14:foregroundMark x1="49342" y1="90968" x2="49342" y2="90968"/>
                        <a14:foregroundMark x1="49342" y1="90968" x2="49342" y2="90968"/>
                        <a14:foregroundMark x1="77303" y1="79355" x2="84539" y2="88065"/>
                        <a14:foregroundMark x1="68750" y1="70645" x2="86513" y2="53871"/>
                        <a14:foregroundMark x1="51974" y1="90645" x2="54934" y2="86129"/>
                        <a14:foregroundMark x1="61184" y1="81613" x2="61184" y2="81613"/>
                        <a14:foregroundMark x1="56908" y1="61290" x2="56908" y2="61290"/>
                        <a14:foregroundMark x1="61513" y1="64839" x2="61513" y2="64839"/>
                        <a14:foregroundMark x1="61184" y1="54516" x2="61184" y2="54516"/>
                        <a14:foregroundMark x1="46053" y1="63226" x2="46053" y2="63226"/>
                        <a14:foregroundMark x1="62829" y1="58387" x2="62829" y2="5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30" y="28510931"/>
            <a:ext cx="2131988" cy="21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Is Power BI Actually Useful? - PEI">
            <a:extLst>
              <a:ext uri="{FF2B5EF4-FFF2-40B4-BE49-F238E27FC236}">
                <a16:creationId xmlns:a16="http://schemas.microsoft.com/office/drawing/2014/main" id="{2E2C93E7-C8BD-4CAE-B743-66C014417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9291"/>
          <a:stretch/>
        </p:blipFill>
        <p:spPr bwMode="auto">
          <a:xfrm>
            <a:off x="2351376" y="33710161"/>
            <a:ext cx="3235679" cy="1501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wnload Free Python Logo Png Image ICON favicon | FreePNGImg">
            <a:extLst>
              <a:ext uri="{FF2B5EF4-FFF2-40B4-BE49-F238E27FC236}">
                <a16:creationId xmlns:a16="http://schemas.microsoft.com/office/drawing/2014/main" id="{25494AB5-CB98-4613-8B3D-5FA9BC3D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04" y="33477212"/>
            <a:ext cx="4323568" cy="21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6F42CCE-68BB-4587-A8F7-BF5CD7A03ECD}"/>
              </a:ext>
            </a:extLst>
          </p:cNvPr>
          <p:cNvSpPr/>
          <p:nvPr/>
        </p:nvSpPr>
        <p:spPr>
          <a:xfrm>
            <a:off x="2752728" y="30613191"/>
            <a:ext cx="179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Azure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2F896-983F-43E9-B13E-66C6CE28445B}"/>
              </a:ext>
            </a:extLst>
          </p:cNvPr>
          <p:cNvSpPr/>
          <p:nvPr/>
        </p:nvSpPr>
        <p:spPr>
          <a:xfrm>
            <a:off x="7027571" y="30621689"/>
            <a:ext cx="36779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SQL Server </a:t>
            </a:r>
          </a:p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 </a:t>
            </a:r>
          </a:p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Studio</a:t>
            </a:r>
          </a:p>
        </p:txBody>
      </p:sp>
      <p:sp>
        <p:nvSpPr>
          <p:cNvPr id="62" name="Google Shape;897;p79">
            <a:extLst>
              <a:ext uri="{FF2B5EF4-FFF2-40B4-BE49-F238E27FC236}">
                <a16:creationId xmlns:a16="http://schemas.microsoft.com/office/drawing/2014/main" id="{0642B4D1-84EE-4709-9B18-3A8DD8E1FF5E}"/>
              </a:ext>
            </a:extLst>
          </p:cNvPr>
          <p:cNvSpPr txBox="1">
            <a:spLocks/>
          </p:cNvSpPr>
          <p:nvPr/>
        </p:nvSpPr>
        <p:spPr>
          <a:xfrm>
            <a:off x="19081749" y="27028397"/>
            <a:ext cx="10666781" cy="35182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kern="1200" smtId="4294967295"/>
            </a:defPPr>
            <a:lvl1pPr algn="ctr" defTabSz="4174843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000" b="1" dirty="0"/>
              <a:t>Work experience</a:t>
            </a:r>
          </a:p>
        </p:txBody>
      </p:sp>
      <p:sp>
        <p:nvSpPr>
          <p:cNvPr id="63" name="Google Shape;908;p79">
            <a:extLst>
              <a:ext uri="{FF2B5EF4-FFF2-40B4-BE49-F238E27FC236}">
                <a16:creationId xmlns:a16="http://schemas.microsoft.com/office/drawing/2014/main" id="{96AECCAF-359F-4E39-879A-C41AD386325E}"/>
              </a:ext>
            </a:extLst>
          </p:cNvPr>
          <p:cNvSpPr/>
          <p:nvPr/>
        </p:nvSpPr>
        <p:spPr>
          <a:xfrm rot="5400000">
            <a:off x="22526597" y="23622753"/>
            <a:ext cx="108677" cy="115944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4418;p66">
            <a:extLst>
              <a:ext uri="{FF2B5EF4-FFF2-40B4-BE49-F238E27FC236}">
                <a16:creationId xmlns:a16="http://schemas.microsoft.com/office/drawing/2014/main" id="{EB53AA8D-991C-45EC-9C24-958DF19092CA}"/>
              </a:ext>
            </a:extLst>
          </p:cNvPr>
          <p:cNvSpPr txBox="1">
            <a:spLocks/>
          </p:cNvSpPr>
          <p:nvPr/>
        </p:nvSpPr>
        <p:spPr>
          <a:xfrm>
            <a:off x="13767734" y="30448910"/>
            <a:ext cx="2660191" cy="5727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r>
              <a:rPr lang="en-US" sz="3600" dirty="0">
                <a:solidFill>
                  <a:schemeClr val="accent2"/>
                </a:solidFill>
              </a:rPr>
              <a:t>AUGUST</a:t>
            </a:r>
            <a:endParaRPr lang="en-US" sz="3600" dirty="0"/>
          </a:p>
        </p:txBody>
      </p:sp>
      <p:sp>
        <p:nvSpPr>
          <p:cNvPr id="68" name="Google Shape;4418;p66">
            <a:extLst>
              <a:ext uri="{FF2B5EF4-FFF2-40B4-BE49-F238E27FC236}">
                <a16:creationId xmlns:a16="http://schemas.microsoft.com/office/drawing/2014/main" id="{8124E1A4-ABB1-4668-98DA-EA2FDA6A85F3}"/>
              </a:ext>
            </a:extLst>
          </p:cNvPr>
          <p:cNvSpPr txBox="1">
            <a:spLocks/>
          </p:cNvSpPr>
          <p:nvPr/>
        </p:nvSpPr>
        <p:spPr>
          <a:xfrm>
            <a:off x="13533437" y="32827294"/>
            <a:ext cx="3250271" cy="5727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r>
              <a:rPr lang="en-US" sz="3600" dirty="0">
                <a:solidFill>
                  <a:schemeClr val="accent2"/>
                </a:solidFill>
              </a:rPr>
              <a:t>SEPT - </a:t>
            </a:r>
            <a:r>
              <a:rPr lang="en-US" sz="3600" dirty="0">
                <a:solidFill>
                  <a:schemeClr val="tx1"/>
                </a:solidFill>
              </a:rPr>
              <a:t>OCT</a:t>
            </a:r>
          </a:p>
        </p:txBody>
      </p:sp>
      <p:sp>
        <p:nvSpPr>
          <p:cNvPr id="69" name="Google Shape;4418;p66">
            <a:extLst>
              <a:ext uri="{FF2B5EF4-FFF2-40B4-BE49-F238E27FC236}">
                <a16:creationId xmlns:a16="http://schemas.microsoft.com/office/drawing/2014/main" id="{5736981E-B0B1-4919-941C-6C778B6B837D}"/>
              </a:ext>
            </a:extLst>
          </p:cNvPr>
          <p:cNvSpPr txBox="1">
            <a:spLocks/>
          </p:cNvSpPr>
          <p:nvPr/>
        </p:nvSpPr>
        <p:spPr>
          <a:xfrm>
            <a:off x="13762038" y="35205678"/>
            <a:ext cx="3038540" cy="5727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r>
              <a:rPr lang="en-US" sz="3600" dirty="0">
                <a:solidFill>
                  <a:schemeClr val="accent2"/>
                </a:solidFill>
              </a:rPr>
              <a:t>NOVEMBER</a:t>
            </a:r>
            <a:endParaRPr lang="en-US" sz="3600" dirty="0"/>
          </a:p>
        </p:txBody>
      </p:sp>
      <p:sp>
        <p:nvSpPr>
          <p:cNvPr id="70" name="Google Shape;4418;p66">
            <a:extLst>
              <a:ext uri="{FF2B5EF4-FFF2-40B4-BE49-F238E27FC236}">
                <a16:creationId xmlns:a16="http://schemas.microsoft.com/office/drawing/2014/main" id="{83D8D7D6-C60F-41F6-B239-7FD17C71A300}"/>
              </a:ext>
            </a:extLst>
          </p:cNvPr>
          <p:cNvSpPr txBox="1">
            <a:spLocks/>
          </p:cNvSpPr>
          <p:nvPr/>
        </p:nvSpPr>
        <p:spPr>
          <a:xfrm>
            <a:off x="17698337" y="30546630"/>
            <a:ext cx="10679826" cy="5727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algn="just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Training</a:t>
            </a:r>
          </a:p>
          <a:p>
            <a:pPr algn="just"/>
            <a:r>
              <a:rPr lang="en-US" sz="3600" b="0" dirty="0">
                <a:solidFill>
                  <a:schemeClr val="tx2">
                    <a:lumMod val="75000"/>
                  </a:schemeClr>
                </a:solidFill>
              </a:rPr>
              <a:t>Crowe University trainings, technical trainings on SQL, Power BI and Azure.</a:t>
            </a:r>
          </a:p>
        </p:txBody>
      </p:sp>
      <p:sp>
        <p:nvSpPr>
          <p:cNvPr id="71" name="Google Shape;4418;p66">
            <a:extLst>
              <a:ext uri="{FF2B5EF4-FFF2-40B4-BE49-F238E27FC236}">
                <a16:creationId xmlns:a16="http://schemas.microsoft.com/office/drawing/2014/main" id="{972E9C76-5211-4BE9-9971-A93710AAC799}"/>
              </a:ext>
            </a:extLst>
          </p:cNvPr>
          <p:cNvSpPr txBox="1">
            <a:spLocks/>
          </p:cNvSpPr>
          <p:nvPr/>
        </p:nvSpPr>
        <p:spPr>
          <a:xfrm>
            <a:off x="17698337" y="32800246"/>
            <a:ext cx="10679826" cy="5727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algn="just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Project</a:t>
            </a:r>
          </a:p>
          <a:p>
            <a:pPr algn="just"/>
            <a:r>
              <a:rPr lang="en-US" sz="3600" b="0" dirty="0">
                <a:solidFill>
                  <a:schemeClr val="tx2">
                    <a:lumMod val="75000"/>
                  </a:schemeClr>
                </a:solidFill>
              </a:rPr>
              <a:t>Worked on live project under the project leaders.</a:t>
            </a:r>
          </a:p>
        </p:txBody>
      </p:sp>
      <p:sp>
        <p:nvSpPr>
          <p:cNvPr id="72" name="Google Shape;4418;p66">
            <a:extLst>
              <a:ext uri="{FF2B5EF4-FFF2-40B4-BE49-F238E27FC236}">
                <a16:creationId xmlns:a16="http://schemas.microsoft.com/office/drawing/2014/main" id="{B3E931FC-E644-4160-8106-CFF42EF6920D}"/>
              </a:ext>
            </a:extLst>
          </p:cNvPr>
          <p:cNvSpPr txBox="1">
            <a:spLocks/>
          </p:cNvSpPr>
          <p:nvPr/>
        </p:nvSpPr>
        <p:spPr>
          <a:xfrm>
            <a:off x="17698337" y="35315231"/>
            <a:ext cx="10445206" cy="5727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algn="just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Feedback</a:t>
            </a:r>
          </a:p>
          <a:p>
            <a:pPr algn="just"/>
            <a:r>
              <a:rPr lang="en-US" sz="3600" b="0" dirty="0">
                <a:solidFill>
                  <a:schemeClr val="tx2">
                    <a:lumMod val="75000"/>
                  </a:schemeClr>
                </a:solidFill>
              </a:rPr>
              <a:t>Received a positive feedback from the manager. Assigned another live project.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1A28A8-E4A0-4FCF-9395-32574E1CDFBE}"/>
              </a:ext>
            </a:extLst>
          </p:cNvPr>
          <p:cNvCxnSpPr>
            <a:cxnSpLocks/>
          </p:cNvCxnSpPr>
          <p:nvPr/>
        </p:nvCxnSpPr>
        <p:spPr>
          <a:xfrm>
            <a:off x="15021497" y="31074856"/>
            <a:ext cx="0" cy="15524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A45BBDD-5D2B-436F-B0F7-331CBD3AD563}"/>
              </a:ext>
            </a:extLst>
          </p:cNvPr>
          <p:cNvCxnSpPr>
            <a:cxnSpLocks/>
          </p:cNvCxnSpPr>
          <p:nvPr/>
        </p:nvCxnSpPr>
        <p:spPr>
          <a:xfrm>
            <a:off x="15021497" y="33589119"/>
            <a:ext cx="0" cy="15524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0F35345D-4722-4AC0-9946-608F6FE92386}"/>
              </a:ext>
            </a:extLst>
          </p:cNvPr>
          <p:cNvSpPr/>
          <p:nvPr/>
        </p:nvSpPr>
        <p:spPr>
          <a:xfrm>
            <a:off x="955904" y="37315186"/>
            <a:ext cx="28503333" cy="465593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 descr="Paperclip outline">
            <a:extLst>
              <a:ext uri="{FF2B5EF4-FFF2-40B4-BE49-F238E27FC236}">
                <a16:creationId xmlns:a16="http://schemas.microsoft.com/office/drawing/2014/main" id="{D57C2083-6231-4554-A704-2D17AFC2214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449401" y="35601581"/>
            <a:ext cx="3892578" cy="3892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ECBF641-725E-4363-8FDF-8DCF33DC5A97}"/>
              </a:ext>
            </a:extLst>
          </p:cNvPr>
          <p:cNvSpPr/>
          <p:nvPr/>
        </p:nvSpPr>
        <p:spPr>
          <a:xfrm>
            <a:off x="2598634" y="37695287"/>
            <a:ext cx="865358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CHALLENGES AND LEARNINGS</a:t>
            </a:r>
          </a:p>
          <a:p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create a database project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Making SQL queries for testing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Creating data entities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run pipelines in azure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407BB96-276A-4C7D-8F50-7A6E6A1119D8}"/>
              </a:ext>
            </a:extLst>
          </p:cNvPr>
          <p:cNvSpPr/>
          <p:nvPr/>
        </p:nvSpPr>
        <p:spPr>
          <a:xfrm>
            <a:off x="12917744" y="38526284"/>
            <a:ext cx="616400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 - personal skills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Managerial skills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management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 management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5357320-786F-446D-AAA5-1DAB8AE7D0E9}"/>
              </a:ext>
            </a:extLst>
          </p:cNvPr>
          <p:cNvSpPr/>
          <p:nvPr/>
        </p:nvSpPr>
        <p:spPr>
          <a:xfrm>
            <a:off x="21088126" y="38545630"/>
            <a:ext cx="705541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Giving a self check to my own performance.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Developed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habit of giving reviews on time.</a:t>
            </a:r>
          </a:p>
        </p:txBody>
      </p:sp>
      <p:pic>
        <p:nvPicPr>
          <p:cNvPr id="3" name="Graphic 2" descr="Bar chart with solid fill">
            <a:extLst>
              <a:ext uri="{FF2B5EF4-FFF2-40B4-BE49-F238E27FC236}">
                <a16:creationId xmlns:a16="http://schemas.microsoft.com/office/drawing/2014/main" id="{E5258F15-FAD9-4FE9-9CAF-5D3D897A66F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870623" y="24875102"/>
            <a:ext cx="2519420" cy="25194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19D4DF-2702-46BE-8EE5-7A564E94DAF5}"/>
              </a:ext>
            </a:extLst>
          </p:cNvPr>
          <p:cNvSpPr/>
          <p:nvPr/>
        </p:nvSpPr>
        <p:spPr>
          <a:xfrm>
            <a:off x="15817704" y="27104769"/>
            <a:ext cx="2842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Analytics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9656A4-47F9-4DA8-AFE1-829434FBA883}"/>
              </a:ext>
            </a:extLst>
          </p:cNvPr>
          <p:cNvCxnSpPr>
            <a:cxnSpLocks/>
          </p:cNvCxnSpPr>
          <p:nvPr/>
        </p:nvCxnSpPr>
        <p:spPr>
          <a:xfrm>
            <a:off x="6281573" y="22616319"/>
            <a:ext cx="17591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B788CD-6550-4BE4-A4CA-9EB7780C2340}"/>
              </a:ext>
            </a:extLst>
          </p:cNvPr>
          <p:cNvCxnSpPr/>
          <p:nvPr/>
        </p:nvCxnSpPr>
        <p:spPr>
          <a:xfrm>
            <a:off x="12054715" y="22616319"/>
            <a:ext cx="27027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2DE42AF-5B38-43ED-8F82-0282335D1914}"/>
              </a:ext>
            </a:extLst>
          </p:cNvPr>
          <p:cNvCxnSpPr>
            <a:cxnSpLocks/>
          </p:cNvCxnSpPr>
          <p:nvPr/>
        </p:nvCxnSpPr>
        <p:spPr>
          <a:xfrm>
            <a:off x="18850302" y="22540119"/>
            <a:ext cx="3062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1653D-73B9-4967-9C9B-7CEA7E8DBC2C}"/>
              </a:ext>
            </a:extLst>
          </p:cNvPr>
          <p:cNvCxnSpPr/>
          <p:nvPr/>
        </p:nvCxnSpPr>
        <p:spPr>
          <a:xfrm>
            <a:off x="24277637" y="23759319"/>
            <a:ext cx="0" cy="1905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B7CC60-0D14-454D-9D52-FA707CD28229}"/>
              </a:ext>
            </a:extLst>
          </p:cNvPr>
          <p:cNvCxnSpPr/>
          <p:nvPr/>
        </p:nvCxnSpPr>
        <p:spPr>
          <a:xfrm flipH="1">
            <a:off x="18390043" y="26578719"/>
            <a:ext cx="37539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3553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241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Adobe Devanagari</vt:lpstr>
      <vt:lpstr>Arial</vt:lpstr>
      <vt:lpstr>Arial MT</vt:lpstr>
      <vt:lpstr>Bahnschrift Light</vt:lpstr>
      <vt:lpstr>Calibri</vt:lpstr>
      <vt:lpstr>Exo</vt:lpstr>
      <vt:lpstr>Georgia</vt:lpstr>
      <vt:lpstr>ISOCTEUR</vt:lpstr>
      <vt:lpstr>Roboto</vt:lpstr>
      <vt:lpstr>Wingdings</vt:lpstr>
      <vt:lpstr>Office Theme</vt:lpstr>
      <vt:lpstr>PROJECT ON FINANCIAL SERVICES  ETL TOOL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Garg, Muskan</cp:lastModifiedBy>
  <cp:revision>72</cp:revision>
  <cp:lastPrinted>2012-08-02T18:03:39Z</cp:lastPrinted>
  <dcterms:modified xsi:type="dcterms:W3CDTF">2022-11-24T14:00:57Z</dcterms:modified>
  <cp:category>scientific poster template</cp:category>
</cp:coreProperties>
</file>