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9"/>
  </p:normalViewPr>
  <p:slideViewPr>
    <p:cSldViewPr snapToGrid="0">
      <p:cViewPr varScale="1">
        <p:scale>
          <a:sx n="98" d="100"/>
          <a:sy n="98" d="100"/>
        </p:scale>
        <p:origin x="10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900CC-DE7B-AF7C-289D-2B72BA153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28DEF-39B8-01A2-DE79-AA0B10EF2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41889-396E-D2EA-CBB4-77772892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9C18C-0A0B-0325-9F84-AC194D6E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F3350-D6B4-A3CB-8AB5-EA56B042E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4F50A-F06F-F32C-1170-F6A4260CC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21D318-6F19-F834-2983-346064EDB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9123B-917C-5E2B-4B3F-41832E0D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4B0DF-DBF0-70AB-A9F4-E079FD8A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20083-BC05-30B6-CFE7-5C2678EC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97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DD4674-373E-5660-0079-01890FFCF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73A52-9C8E-EC9C-F009-2E489085B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FF491-075F-E9A3-2081-3C482DA1F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D7176-9D4A-1E97-FF87-03A596FE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FC7D-A4A8-C64E-F392-5C5D43145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86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11E96-B9DF-8C5E-0058-C8A8A296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996A7-2F58-8F82-39F8-8CCE55785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4D2B6-F7B9-8B63-9209-7E24CE724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E5595-C110-3ACD-73E5-ADFBFFA9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03539-F25E-BCB9-FF3B-DE6994A66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0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6396A-3B55-6740-7CDB-D8EF391A7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DB6D3-E3ED-4277-8259-29035C017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5277E-5C8F-8001-0EAB-AFEFD9ABC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C69D5-3F87-7285-101F-C962DDDA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A09FD-CE2C-72C9-56B4-88E727F16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7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0841A-4078-7DAA-2885-3C6C6ACBF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74B51-BC5B-FDFC-6DC2-DF67BAE5D1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8AA46D-8A38-71BE-F69C-BB09CBB9F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E4548-B03F-4BC4-88C4-CC2D2E1F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87AA9-6D48-E508-ED5D-4214D458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5EB36-391B-3EF2-5776-6306BD9E3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49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21B7-F2AB-94E1-380C-4A3A2C1F4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BFF96-1DA1-DF7E-61A2-B930DAD41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CEB2D-CB96-3593-9553-B042AD4BE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249B05-28B1-E504-F25C-94762590F4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FA8D3B-ADD1-C316-9EC0-CD283732E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8DBB1-C555-A06C-4DAC-97DEBAB4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8733A7-83B6-2117-E3F6-0C7B7BB3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9395D0-1857-8E95-F8D2-A1C3FDF56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7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AC76D-F00D-C196-06B0-BF2E8C7EA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359326-5E62-DB1E-3A90-BC1CA3D5C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A21158-A83B-EB12-98FA-017B7D446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6589FA-4D6C-A5B1-5D78-B8966873E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3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E95FFD-EF55-EA44-C734-525DA699A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BD0BB-96C9-574E-22AB-6500F8AD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7FCF2A-7D94-9B88-D3D2-48B95A42C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6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486AA-AE1F-2EE2-182A-D217DDB0F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DC72B-5067-83D7-5EB3-94EE22627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D388A-654F-8907-00CB-8FCA0DFD8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65577-7FDD-DECD-2107-DE5CEE01B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78787-734E-F866-9ADF-3AE685A9D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B7404D-5E75-8C75-C694-8A6E9CE1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27A2-BC3C-B938-4C03-F4C6235F6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F60EBA-D893-A5E4-202B-B679EF3586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BB327-D5C2-DE00-48BE-EB28BE8C7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95F24-D607-277B-5335-A113CAA6D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EBB73-F60E-F0F7-DC7B-0E72E242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6F824-6C38-328B-2F88-C8A5D243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2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595621-4982-DAF8-1863-A9CB4965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BF61D-8EA0-05C8-544B-E6AF64A5E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91613-E1E5-CB36-7136-87946F26B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6F718-8A9D-A647-A631-C12550243FFA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8D82D-94BA-23B2-11D9-22FEE46F6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2D290-1F24-4F25-02AA-41024E3123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56BF0-DD19-3F40-A5DD-A61DB218D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7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9097-B164-D7E5-E70C-9072DC1724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IR Changes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9DC1B-1ACA-1D83-CAA5-588B9DCA9C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1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A7A2FFE-41EC-1AF0-3E4F-EBAA02D99CA0}"/>
              </a:ext>
            </a:extLst>
          </p:cNvPr>
          <p:cNvSpPr txBox="1"/>
          <p:nvPr/>
        </p:nvSpPr>
        <p:spPr>
          <a:xfrm>
            <a:off x="769257" y="1190172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also should have a </a:t>
            </a:r>
            <a:r>
              <a:rPr lang="en-US" dirty="0" err="1"/>
              <a:t>difffernt</a:t>
            </a:r>
            <a:r>
              <a:rPr lang="en-US" dirty="0"/>
              <a:t> portal theme where we position the fields more tightly</a:t>
            </a:r>
          </a:p>
          <a:p>
            <a:r>
              <a:rPr lang="en-US" dirty="0"/>
              <a:t>And people can choose which option they want</a:t>
            </a:r>
          </a:p>
          <a:p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A7263-B340-3C8B-60E9-9B2DA46A1834}"/>
              </a:ext>
            </a:extLst>
          </p:cNvPr>
          <p:cNvSpPr txBox="1"/>
          <p:nvPr/>
        </p:nvSpPr>
        <p:spPr>
          <a:xfrm>
            <a:off x="493486" y="319314"/>
            <a:ext cx="425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Web portal</a:t>
            </a:r>
          </a:p>
        </p:txBody>
      </p:sp>
    </p:spTree>
    <p:extLst>
      <p:ext uri="{BB962C8B-B14F-4D97-AF65-F5344CB8AC3E}">
        <p14:creationId xmlns:p14="http://schemas.microsoft.com/office/powerpoint/2010/main" val="426341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E56996-4411-7C8B-40F4-9C275F698DDB}"/>
              </a:ext>
            </a:extLst>
          </p:cNvPr>
          <p:cNvSpPr/>
          <p:nvPr/>
        </p:nvSpPr>
        <p:spPr>
          <a:xfrm>
            <a:off x="1045029" y="692331"/>
            <a:ext cx="10646228" cy="577378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5F53AF-D237-8652-E84E-F487C9A6C68F}"/>
              </a:ext>
            </a:extLst>
          </p:cNvPr>
          <p:cNvSpPr txBox="1"/>
          <p:nvPr/>
        </p:nvSpPr>
        <p:spPr>
          <a:xfrm>
            <a:off x="2194560" y="1476103"/>
            <a:ext cx="8360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showing existing Courses. Allow editing &amp; Deleting(With confirmation)</a:t>
            </a:r>
          </a:p>
          <a:p>
            <a:r>
              <a:rPr lang="en-US" dirty="0"/>
              <a:t>Course name : Date Updated : Duration : Number of people completed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52A248-6199-8B1B-A679-000C3764A575}"/>
              </a:ext>
            </a:extLst>
          </p:cNvPr>
          <p:cNvSpPr/>
          <p:nvPr/>
        </p:nvSpPr>
        <p:spPr>
          <a:xfrm>
            <a:off x="9444446" y="1031966"/>
            <a:ext cx="1345474" cy="3265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 course</a:t>
            </a:r>
          </a:p>
        </p:txBody>
      </p:sp>
    </p:spTree>
    <p:extLst>
      <p:ext uri="{BB962C8B-B14F-4D97-AF65-F5344CB8AC3E}">
        <p14:creationId xmlns:p14="http://schemas.microsoft.com/office/powerpoint/2010/main" val="345399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F53AF-D237-8652-E84E-F487C9A6C68F}"/>
              </a:ext>
            </a:extLst>
          </p:cNvPr>
          <p:cNvSpPr txBox="1"/>
          <p:nvPr/>
        </p:nvSpPr>
        <p:spPr>
          <a:xfrm>
            <a:off x="1841860" y="570194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Name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52A248-6199-8B1B-A679-000C3764A575}"/>
              </a:ext>
            </a:extLst>
          </p:cNvPr>
          <p:cNvSpPr/>
          <p:nvPr/>
        </p:nvSpPr>
        <p:spPr>
          <a:xfrm>
            <a:off x="1841860" y="99717"/>
            <a:ext cx="1345474" cy="32657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Add course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F149E2-6268-E6B9-25F5-9B55E2C0E6ED}"/>
              </a:ext>
            </a:extLst>
          </p:cNvPr>
          <p:cNvSpPr/>
          <p:nvPr/>
        </p:nvSpPr>
        <p:spPr>
          <a:xfrm>
            <a:off x="4101736" y="596319"/>
            <a:ext cx="5153293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8FF79F-62F8-7AB2-012D-D6F769395056}"/>
              </a:ext>
            </a:extLst>
          </p:cNvPr>
          <p:cNvSpPr txBox="1"/>
          <p:nvPr/>
        </p:nvSpPr>
        <p:spPr>
          <a:xfrm>
            <a:off x="1763486" y="2419479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Duration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A23AE8-ADAE-AE3D-D5CF-5ACF74C235FD}"/>
              </a:ext>
            </a:extLst>
          </p:cNvPr>
          <p:cNvSpPr/>
          <p:nvPr/>
        </p:nvSpPr>
        <p:spPr>
          <a:xfrm>
            <a:off x="4088677" y="2445604"/>
            <a:ext cx="5153293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Hours / days / weeks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FB8A00-D32D-8727-975B-9D72EA7770D4}"/>
              </a:ext>
            </a:extLst>
          </p:cNvPr>
          <p:cNvSpPr txBox="1"/>
          <p:nvPr/>
        </p:nvSpPr>
        <p:spPr>
          <a:xfrm>
            <a:off x="1763486" y="2954238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Content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25104F-17C1-BC51-EC4D-02597F3FA860}"/>
              </a:ext>
            </a:extLst>
          </p:cNvPr>
          <p:cNvSpPr/>
          <p:nvPr/>
        </p:nvSpPr>
        <p:spPr>
          <a:xfrm>
            <a:off x="1894114" y="3503772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Module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9C1A34-121A-FA1A-5639-F38D25EEADDF}"/>
              </a:ext>
            </a:extLst>
          </p:cNvPr>
          <p:cNvSpPr/>
          <p:nvPr/>
        </p:nvSpPr>
        <p:spPr>
          <a:xfrm>
            <a:off x="4519748" y="3503771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/ Link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51912B-AA0A-90E8-8F01-7D795629B6CB}"/>
              </a:ext>
            </a:extLst>
          </p:cNvPr>
          <p:cNvSpPr/>
          <p:nvPr/>
        </p:nvSpPr>
        <p:spPr>
          <a:xfrm>
            <a:off x="6969033" y="3503771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Duration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C2489F-0366-309D-1D44-B446C8A017CF}"/>
              </a:ext>
            </a:extLst>
          </p:cNvPr>
          <p:cNvSpPr txBox="1"/>
          <p:nvPr/>
        </p:nvSpPr>
        <p:spPr>
          <a:xfrm>
            <a:off x="9911361" y="3947906"/>
            <a:ext cx="3865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12FF6-11CA-09BF-D525-237C45CE522E}"/>
              </a:ext>
            </a:extLst>
          </p:cNvPr>
          <p:cNvSpPr/>
          <p:nvPr/>
        </p:nvSpPr>
        <p:spPr>
          <a:xfrm>
            <a:off x="1894114" y="3947907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Module Name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AC45C8-BC21-A085-0017-66F419399D23}"/>
              </a:ext>
            </a:extLst>
          </p:cNvPr>
          <p:cNvSpPr/>
          <p:nvPr/>
        </p:nvSpPr>
        <p:spPr>
          <a:xfrm>
            <a:off x="4519748" y="3947906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 / Link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B4083E6-2FCC-C078-DF81-E62E9053D48C}"/>
              </a:ext>
            </a:extLst>
          </p:cNvPr>
          <p:cNvSpPr/>
          <p:nvPr/>
        </p:nvSpPr>
        <p:spPr>
          <a:xfrm>
            <a:off x="6969033" y="3947906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Duration</a:t>
            </a:r>
          </a:p>
        </p:txBody>
      </p:sp>
      <p:pic>
        <p:nvPicPr>
          <p:cNvPr id="23" name="Picture 22" descr="A picture containing white, design&#10;&#10;Description automatically generated">
            <a:extLst>
              <a:ext uri="{FF2B5EF4-FFF2-40B4-BE49-F238E27FC236}">
                <a16:creationId xmlns:a16="http://schemas.microsoft.com/office/drawing/2014/main" id="{552AEB21-2E22-6B36-0770-4120E7CD7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561" y="3464582"/>
            <a:ext cx="303377" cy="395710"/>
          </a:xfrm>
          <a:prstGeom prst="rect">
            <a:avLst/>
          </a:prstGeom>
        </p:spPr>
      </p:pic>
      <p:pic>
        <p:nvPicPr>
          <p:cNvPr id="24" name="Picture 23" descr="A picture containing white, design&#10;&#10;Description automatically generated">
            <a:extLst>
              <a:ext uri="{FF2B5EF4-FFF2-40B4-BE49-F238E27FC236}">
                <a16:creationId xmlns:a16="http://schemas.microsoft.com/office/drawing/2014/main" id="{3452327D-9B0D-BCF6-3A7B-DC36494C9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331" y="3904368"/>
            <a:ext cx="303377" cy="39571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E69637D5-968B-C169-17E6-8C31D8B5DF1F}"/>
              </a:ext>
            </a:extLst>
          </p:cNvPr>
          <p:cNvSpPr txBox="1"/>
          <p:nvPr/>
        </p:nvSpPr>
        <p:spPr>
          <a:xfrm>
            <a:off x="3892733" y="2972325"/>
            <a:ext cx="347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(Make this section expandable)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A3D1BCF-A43C-FBD9-0449-B724B9D8419A}"/>
              </a:ext>
            </a:extLst>
          </p:cNvPr>
          <p:cNvSpPr txBox="1"/>
          <p:nvPr/>
        </p:nvSpPr>
        <p:spPr>
          <a:xfrm>
            <a:off x="1763486" y="4780596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Batches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B61A3B-A7EB-AAF7-A290-EE7345767CCA}"/>
              </a:ext>
            </a:extLst>
          </p:cNvPr>
          <p:cNvSpPr/>
          <p:nvPr/>
        </p:nvSpPr>
        <p:spPr>
          <a:xfrm>
            <a:off x="1894114" y="5330130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Batch ID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5BABD9-E0D0-4513-CBE4-FC252DF094F7}"/>
              </a:ext>
            </a:extLst>
          </p:cNvPr>
          <p:cNvSpPr/>
          <p:nvPr/>
        </p:nvSpPr>
        <p:spPr>
          <a:xfrm>
            <a:off x="4519748" y="5330129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28B438-8956-7153-D732-72422281F6D3}"/>
              </a:ext>
            </a:extLst>
          </p:cNvPr>
          <p:cNvSpPr/>
          <p:nvPr/>
        </p:nvSpPr>
        <p:spPr>
          <a:xfrm>
            <a:off x="6969033" y="5330129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Status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E9D8BF7-15BB-E186-7962-7E0AA67028B7}"/>
              </a:ext>
            </a:extLst>
          </p:cNvPr>
          <p:cNvSpPr/>
          <p:nvPr/>
        </p:nvSpPr>
        <p:spPr>
          <a:xfrm>
            <a:off x="1894114" y="5774265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Batch ID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7DE3B11-C9C8-FEE8-E197-2087088BC2D4}"/>
              </a:ext>
            </a:extLst>
          </p:cNvPr>
          <p:cNvSpPr/>
          <p:nvPr/>
        </p:nvSpPr>
        <p:spPr>
          <a:xfrm>
            <a:off x="4519748" y="5774264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B2C3829-8295-E6D2-AE52-ECCD8413120C}"/>
              </a:ext>
            </a:extLst>
          </p:cNvPr>
          <p:cNvSpPr/>
          <p:nvPr/>
        </p:nvSpPr>
        <p:spPr>
          <a:xfrm>
            <a:off x="6969033" y="5774264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Status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DEAA7C7-EA68-5278-4416-FD69131FDF61}"/>
              </a:ext>
            </a:extLst>
          </p:cNvPr>
          <p:cNvSpPr txBox="1"/>
          <p:nvPr/>
        </p:nvSpPr>
        <p:spPr>
          <a:xfrm>
            <a:off x="3925386" y="4780596"/>
            <a:ext cx="4180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(Make this section expandable)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9EBB22-D3BF-91DF-1A5D-9EDE4F578B38}"/>
              </a:ext>
            </a:extLst>
          </p:cNvPr>
          <p:cNvSpPr/>
          <p:nvPr/>
        </p:nvSpPr>
        <p:spPr>
          <a:xfrm>
            <a:off x="9911361" y="5343193"/>
            <a:ext cx="1345474" cy="3265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Add Batch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7F27C05-F1D2-19C5-DF3D-8485A4153009}"/>
              </a:ext>
            </a:extLst>
          </p:cNvPr>
          <p:cNvSpPr txBox="1"/>
          <p:nvPr/>
        </p:nvSpPr>
        <p:spPr>
          <a:xfrm>
            <a:off x="1763486" y="1915898"/>
            <a:ext cx="2076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Certification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7AED5C4-6B9E-C4A2-9660-6ACD3E39278C}"/>
              </a:ext>
            </a:extLst>
          </p:cNvPr>
          <p:cNvSpPr/>
          <p:nvPr/>
        </p:nvSpPr>
        <p:spPr>
          <a:xfrm>
            <a:off x="4088677" y="1942023"/>
            <a:ext cx="5153293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09C57A-CDDA-F232-D31C-12743AD6F2EE}"/>
              </a:ext>
            </a:extLst>
          </p:cNvPr>
          <p:cNvSpPr txBox="1"/>
          <p:nvPr/>
        </p:nvSpPr>
        <p:spPr>
          <a:xfrm>
            <a:off x="1841860" y="1140956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Description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908A15A-C81D-7FB0-4157-7D1899340A2B}"/>
              </a:ext>
            </a:extLst>
          </p:cNvPr>
          <p:cNvSpPr/>
          <p:nvPr/>
        </p:nvSpPr>
        <p:spPr>
          <a:xfrm>
            <a:off x="4101736" y="1167081"/>
            <a:ext cx="5153293" cy="483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23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F53AF-D237-8652-E84E-F487C9A6C68F}"/>
              </a:ext>
            </a:extLst>
          </p:cNvPr>
          <p:cNvSpPr txBox="1"/>
          <p:nvPr/>
        </p:nvSpPr>
        <p:spPr>
          <a:xfrm>
            <a:off x="1018902" y="1018269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Name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52A248-6199-8B1B-A679-000C3764A575}"/>
              </a:ext>
            </a:extLst>
          </p:cNvPr>
          <p:cNvSpPr/>
          <p:nvPr/>
        </p:nvSpPr>
        <p:spPr>
          <a:xfrm>
            <a:off x="927463" y="380786"/>
            <a:ext cx="1345474" cy="32657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Batches List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F149E2-6268-E6B9-25F5-9B55E2C0E6ED}"/>
              </a:ext>
            </a:extLst>
          </p:cNvPr>
          <p:cNvSpPr/>
          <p:nvPr/>
        </p:nvSpPr>
        <p:spPr>
          <a:xfrm>
            <a:off x="3344093" y="1044394"/>
            <a:ext cx="246887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Dropdown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A3D1BCF-A43C-FBD9-0449-B724B9D8419A}"/>
              </a:ext>
            </a:extLst>
          </p:cNvPr>
          <p:cNvSpPr txBox="1"/>
          <p:nvPr/>
        </p:nvSpPr>
        <p:spPr>
          <a:xfrm>
            <a:off x="1018902" y="1698513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Batches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B61A3B-A7EB-AAF7-A290-EE7345767CCA}"/>
              </a:ext>
            </a:extLst>
          </p:cNvPr>
          <p:cNvSpPr/>
          <p:nvPr/>
        </p:nvSpPr>
        <p:spPr>
          <a:xfrm>
            <a:off x="1149530" y="2248047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Batch ID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5BABD9-E0D0-4513-CBE4-FC252DF094F7}"/>
              </a:ext>
            </a:extLst>
          </p:cNvPr>
          <p:cNvSpPr/>
          <p:nvPr/>
        </p:nvSpPr>
        <p:spPr>
          <a:xfrm>
            <a:off x="3775164" y="2248046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228B438-8956-7153-D732-72422281F6D3}"/>
              </a:ext>
            </a:extLst>
          </p:cNvPr>
          <p:cNvSpPr/>
          <p:nvPr/>
        </p:nvSpPr>
        <p:spPr>
          <a:xfrm>
            <a:off x="8673732" y="2248046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Status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E9D8BF7-15BB-E186-7962-7E0AA67028B7}"/>
              </a:ext>
            </a:extLst>
          </p:cNvPr>
          <p:cNvSpPr/>
          <p:nvPr/>
        </p:nvSpPr>
        <p:spPr>
          <a:xfrm>
            <a:off x="1149530" y="2692182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Batch ID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7DE3B11-C9C8-FEE8-E197-2087088BC2D4}"/>
              </a:ext>
            </a:extLst>
          </p:cNvPr>
          <p:cNvSpPr/>
          <p:nvPr/>
        </p:nvSpPr>
        <p:spPr>
          <a:xfrm>
            <a:off x="3775164" y="2692181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B2C3829-8295-E6D2-AE52-ECCD8413120C}"/>
              </a:ext>
            </a:extLst>
          </p:cNvPr>
          <p:cNvSpPr/>
          <p:nvPr/>
        </p:nvSpPr>
        <p:spPr>
          <a:xfrm>
            <a:off x="8673732" y="2692181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Status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DEAA7C7-EA68-5278-4416-FD69131FDF61}"/>
              </a:ext>
            </a:extLst>
          </p:cNvPr>
          <p:cNvSpPr txBox="1"/>
          <p:nvPr/>
        </p:nvSpPr>
        <p:spPr>
          <a:xfrm>
            <a:off x="3180802" y="1698513"/>
            <a:ext cx="4180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(Make this section expandable)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9EBB22-D3BF-91DF-1A5D-9EDE4F578B38}"/>
              </a:ext>
            </a:extLst>
          </p:cNvPr>
          <p:cNvSpPr/>
          <p:nvPr/>
        </p:nvSpPr>
        <p:spPr>
          <a:xfrm>
            <a:off x="10500361" y="1556608"/>
            <a:ext cx="1345474" cy="3265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Add Batch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C8BB62-FC39-028B-8D55-DCA53F9CFFE1}"/>
              </a:ext>
            </a:extLst>
          </p:cNvPr>
          <p:cNvSpPr/>
          <p:nvPr/>
        </p:nvSpPr>
        <p:spPr>
          <a:xfrm>
            <a:off x="6224448" y="2248046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of Registrations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B317B28-DC27-F77C-F781-48F0FE9365E0}"/>
              </a:ext>
            </a:extLst>
          </p:cNvPr>
          <p:cNvSpPr/>
          <p:nvPr/>
        </p:nvSpPr>
        <p:spPr>
          <a:xfrm>
            <a:off x="6224448" y="2692181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of Registrations</a:t>
            </a:r>
          </a:p>
        </p:txBody>
      </p:sp>
      <p:pic>
        <p:nvPicPr>
          <p:cNvPr id="17" name="Picture 16" descr="A picture containing white, design&#10;&#10;Description automatically generated">
            <a:extLst>
              <a:ext uri="{FF2B5EF4-FFF2-40B4-BE49-F238E27FC236}">
                <a16:creationId xmlns:a16="http://schemas.microsoft.com/office/drawing/2014/main" id="{BCD053EA-14BD-46DF-E7A8-43DC4C919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0688" y="2196320"/>
            <a:ext cx="303377" cy="395710"/>
          </a:xfrm>
          <a:prstGeom prst="rect">
            <a:avLst/>
          </a:prstGeom>
        </p:spPr>
      </p:pic>
      <p:pic>
        <p:nvPicPr>
          <p:cNvPr id="18" name="Picture 17" descr="A picture containing white, design&#10;&#10;Description automatically generated">
            <a:extLst>
              <a:ext uri="{FF2B5EF4-FFF2-40B4-BE49-F238E27FC236}">
                <a16:creationId xmlns:a16="http://schemas.microsoft.com/office/drawing/2014/main" id="{8D2D46A5-5670-7B2B-54E5-F35C49CDC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2458" y="2636106"/>
            <a:ext cx="303377" cy="39571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641B5B9-7F53-6218-F1EC-1EFE9B78F62B}"/>
              </a:ext>
            </a:extLst>
          </p:cNvPr>
          <p:cNvSpPr txBox="1"/>
          <p:nvPr/>
        </p:nvSpPr>
        <p:spPr>
          <a:xfrm>
            <a:off x="11042470" y="2218349"/>
            <a:ext cx="215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6B3C8D-92C9-9514-53BB-003088ADC495}"/>
              </a:ext>
            </a:extLst>
          </p:cNvPr>
          <p:cNvSpPr txBox="1"/>
          <p:nvPr/>
        </p:nvSpPr>
        <p:spPr>
          <a:xfrm>
            <a:off x="9538059" y="3429000"/>
            <a:ext cx="2697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 is for Edit button</a:t>
            </a:r>
          </a:p>
          <a:p>
            <a:r>
              <a:rPr lang="en-US" dirty="0"/>
              <a:t>Delete needs confirmation</a:t>
            </a:r>
          </a:p>
        </p:txBody>
      </p:sp>
    </p:spTree>
    <p:extLst>
      <p:ext uri="{BB962C8B-B14F-4D97-AF65-F5344CB8AC3E}">
        <p14:creationId xmlns:p14="http://schemas.microsoft.com/office/powerpoint/2010/main" val="62135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E56996-4411-7C8B-40F4-9C275F698DDB}"/>
              </a:ext>
            </a:extLst>
          </p:cNvPr>
          <p:cNvSpPr/>
          <p:nvPr/>
        </p:nvSpPr>
        <p:spPr>
          <a:xfrm>
            <a:off x="1045029" y="692331"/>
            <a:ext cx="10646228" cy="577378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5F53AF-D237-8652-E84E-F487C9A6C68F}"/>
              </a:ext>
            </a:extLst>
          </p:cNvPr>
          <p:cNvSpPr txBox="1"/>
          <p:nvPr/>
        </p:nvSpPr>
        <p:spPr>
          <a:xfrm>
            <a:off x="1763486" y="1672046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Course Name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52A248-6199-8B1B-A679-000C3764A575}"/>
              </a:ext>
            </a:extLst>
          </p:cNvPr>
          <p:cNvSpPr/>
          <p:nvPr/>
        </p:nvSpPr>
        <p:spPr>
          <a:xfrm>
            <a:off x="1763486" y="757646"/>
            <a:ext cx="1345474" cy="32657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Add Batch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EF149E2-6268-E6B9-25F5-9B55E2C0E6ED}"/>
              </a:ext>
            </a:extLst>
          </p:cNvPr>
          <p:cNvSpPr/>
          <p:nvPr/>
        </p:nvSpPr>
        <p:spPr>
          <a:xfrm>
            <a:off x="3840480" y="1698171"/>
            <a:ext cx="2847703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Dropdown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8FF79F-62F8-7AB2-012D-D6F769395056}"/>
              </a:ext>
            </a:extLst>
          </p:cNvPr>
          <p:cNvSpPr txBox="1"/>
          <p:nvPr/>
        </p:nvSpPr>
        <p:spPr>
          <a:xfrm>
            <a:off x="1763486" y="2243796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Batch ID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A23AE8-ADAE-AE3D-D5CF-5ACF74C235FD}"/>
              </a:ext>
            </a:extLst>
          </p:cNvPr>
          <p:cNvSpPr/>
          <p:nvPr/>
        </p:nvSpPr>
        <p:spPr>
          <a:xfrm>
            <a:off x="3840480" y="2269921"/>
            <a:ext cx="2847703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FB8A00-D32D-8727-975B-9D72EA7770D4}"/>
              </a:ext>
            </a:extLst>
          </p:cNvPr>
          <p:cNvSpPr txBox="1"/>
          <p:nvPr/>
        </p:nvSpPr>
        <p:spPr>
          <a:xfrm>
            <a:off x="1763486" y="3494594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Participants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25104F-17C1-BC51-EC4D-02597F3FA860}"/>
              </a:ext>
            </a:extLst>
          </p:cNvPr>
          <p:cNvSpPr/>
          <p:nvPr/>
        </p:nvSpPr>
        <p:spPr>
          <a:xfrm>
            <a:off x="1894114" y="4044128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User First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9C1A34-121A-FA1A-5639-F38D25EEADDF}"/>
              </a:ext>
            </a:extLst>
          </p:cNvPr>
          <p:cNvSpPr/>
          <p:nvPr/>
        </p:nvSpPr>
        <p:spPr>
          <a:xfrm>
            <a:off x="4519748" y="4044127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User Last Name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12FF6-11CA-09BF-D525-237C45CE522E}"/>
              </a:ext>
            </a:extLst>
          </p:cNvPr>
          <p:cNvSpPr/>
          <p:nvPr/>
        </p:nvSpPr>
        <p:spPr>
          <a:xfrm>
            <a:off x="1894114" y="4488263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User First Name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AC45C8-BC21-A085-0017-66F419399D23}"/>
              </a:ext>
            </a:extLst>
          </p:cNvPr>
          <p:cNvSpPr/>
          <p:nvPr/>
        </p:nvSpPr>
        <p:spPr>
          <a:xfrm>
            <a:off x="4519748" y="4488262"/>
            <a:ext cx="2272937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User Last Name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E6EDE2F-E676-95D0-D3F5-80228F6BF1DB}"/>
              </a:ext>
            </a:extLst>
          </p:cNvPr>
          <p:cNvSpPr txBox="1"/>
          <p:nvPr/>
        </p:nvSpPr>
        <p:spPr>
          <a:xfrm>
            <a:off x="1763486" y="2775412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Starting Date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0CB0B7A-BF56-688E-86C5-AFA62C22EBAA}"/>
              </a:ext>
            </a:extLst>
          </p:cNvPr>
          <p:cNvSpPr/>
          <p:nvPr/>
        </p:nvSpPr>
        <p:spPr>
          <a:xfrm>
            <a:off x="3840480" y="2801537"/>
            <a:ext cx="2847703" cy="33963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D253123-18A0-A72E-0BD1-46E570185C5A}"/>
              </a:ext>
            </a:extLst>
          </p:cNvPr>
          <p:cNvSpPr txBox="1"/>
          <p:nvPr/>
        </p:nvSpPr>
        <p:spPr>
          <a:xfrm>
            <a:off x="7450185" y="4509029"/>
            <a:ext cx="574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pic>
        <p:nvPicPr>
          <p:cNvPr id="31" name="Picture 30" descr="A picture containing white, design&#10;&#10;Description automatically generated">
            <a:extLst>
              <a:ext uri="{FF2B5EF4-FFF2-40B4-BE49-F238E27FC236}">
                <a16:creationId xmlns:a16="http://schemas.microsoft.com/office/drawing/2014/main" id="{0A24AE8D-6D3C-124A-0519-2F5EC0E576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1385" y="4025705"/>
            <a:ext cx="303377" cy="395710"/>
          </a:xfrm>
          <a:prstGeom prst="rect">
            <a:avLst/>
          </a:prstGeom>
        </p:spPr>
      </p:pic>
      <p:pic>
        <p:nvPicPr>
          <p:cNvPr id="32" name="Picture 31" descr="A picture containing white, design&#10;&#10;Description automatically generated">
            <a:extLst>
              <a:ext uri="{FF2B5EF4-FFF2-40B4-BE49-F238E27FC236}">
                <a16:creationId xmlns:a16="http://schemas.microsoft.com/office/drawing/2014/main" id="{7B9479EE-E15B-853B-1BC3-FE4DEE217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3155" y="4465491"/>
            <a:ext cx="303377" cy="39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544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EFB72BC7-7138-913A-C624-B19B15DA84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2285" y="377370"/>
            <a:ext cx="7216340" cy="394176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7A2FFE-41EC-1AF0-3E4F-EBAA02D99CA0}"/>
              </a:ext>
            </a:extLst>
          </p:cNvPr>
          <p:cNvSpPr txBox="1"/>
          <p:nvPr/>
        </p:nvSpPr>
        <p:spPr>
          <a:xfrm>
            <a:off x="1117599" y="4833257"/>
            <a:ext cx="10101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this page, we shall add the courses this person completed including batch ID / Date</a:t>
            </a:r>
          </a:p>
          <a:p>
            <a:r>
              <a:rPr lang="en-US" dirty="0"/>
              <a:t>And we shall have a button here (Register to a course) – that allows to add this person to a new batch of a course.</a:t>
            </a:r>
          </a:p>
        </p:txBody>
      </p:sp>
    </p:spTree>
    <p:extLst>
      <p:ext uri="{BB962C8B-B14F-4D97-AF65-F5344CB8AC3E}">
        <p14:creationId xmlns:p14="http://schemas.microsoft.com/office/powerpoint/2010/main" val="2712653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A7A2FFE-41EC-1AF0-3E4F-EBAA02D99CA0}"/>
              </a:ext>
            </a:extLst>
          </p:cNvPr>
          <p:cNvSpPr txBox="1"/>
          <p:nvPr/>
        </p:nvSpPr>
        <p:spPr>
          <a:xfrm>
            <a:off x="769257" y="1190172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a menu item – Trainings</a:t>
            </a:r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Show the courses taken / completed</a:t>
            </a:r>
          </a:p>
          <a:p>
            <a:pPr marL="342900" indent="-342900">
              <a:buAutoNum type="arabicParenR"/>
            </a:pPr>
            <a:r>
              <a:rPr lang="en-US" dirty="0"/>
              <a:t>Show the current courses registered to</a:t>
            </a:r>
          </a:p>
          <a:p>
            <a:pPr marL="342900" indent="-342900">
              <a:buAutoNum type="arabicParenR"/>
            </a:pPr>
            <a:r>
              <a:rPr lang="en-US" dirty="0"/>
              <a:t>Give access to the content of that courses</a:t>
            </a:r>
          </a:p>
          <a:p>
            <a:pPr marL="342900" indent="-342900">
              <a:buAutoNum type="arabicParenR"/>
            </a:pPr>
            <a:r>
              <a:rPr lang="en-US" dirty="0"/>
              <a:t>If a person is added to a batch – then get </a:t>
            </a:r>
            <a:r>
              <a:rPr lang="en-US" dirty="0" err="1"/>
              <a:t>whatsapp</a:t>
            </a:r>
            <a:r>
              <a:rPr lang="en-US" dirty="0"/>
              <a:t> Notification</a:t>
            </a:r>
          </a:p>
          <a:p>
            <a:pPr marL="342900" indent="-342900">
              <a:buAutoNum type="arabicParenR"/>
            </a:pPr>
            <a:r>
              <a:rPr lang="en-US" dirty="0"/>
              <a:t>On the day / prior day of the batch starting – send notification</a:t>
            </a:r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A7263-B340-3C8B-60E9-9B2DA46A1834}"/>
              </a:ext>
            </a:extLst>
          </p:cNvPr>
          <p:cNvSpPr txBox="1"/>
          <p:nvPr/>
        </p:nvSpPr>
        <p:spPr>
          <a:xfrm>
            <a:off x="493486" y="319314"/>
            <a:ext cx="425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 the Mobile side</a:t>
            </a:r>
          </a:p>
        </p:txBody>
      </p:sp>
    </p:spTree>
    <p:extLst>
      <p:ext uri="{BB962C8B-B14F-4D97-AF65-F5344CB8AC3E}">
        <p14:creationId xmlns:p14="http://schemas.microsoft.com/office/powerpoint/2010/main" val="370445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CA7263-B340-3C8B-60E9-9B2DA46A1834}"/>
              </a:ext>
            </a:extLst>
          </p:cNvPr>
          <p:cNvSpPr txBox="1"/>
          <p:nvPr/>
        </p:nvSpPr>
        <p:spPr>
          <a:xfrm>
            <a:off x="493486" y="319314"/>
            <a:ext cx="425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mobile Menu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92038A-2D36-A65A-8081-24C738377ACA}"/>
              </a:ext>
            </a:extLst>
          </p:cNvPr>
          <p:cNvSpPr/>
          <p:nvPr/>
        </p:nvSpPr>
        <p:spPr>
          <a:xfrm>
            <a:off x="1606731" y="1580606"/>
            <a:ext cx="313944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Google map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D483D4-50D8-AD3A-544B-D566ADE7CF88}"/>
              </a:ext>
            </a:extLst>
          </p:cNvPr>
          <p:cNvSpPr/>
          <p:nvPr/>
        </p:nvSpPr>
        <p:spPr>
          <a:xfrm>
            <a:off x="1606731" y="2472566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Raise Incident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B3D34D-1373-F6D9-1541-6C3299130B9C}"/>
              </a:ext>
            </a:extLst>
          </p:cNvPr>
          <p:cNvSpPr/>
          <p:nvPr/>
        </p:nvSpPr>
        <p:spPr>
          <a:xfrm>
            <a:off x="3191691" y="2472566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E100A3-A606-774A-C9D4-F75BD86F114A}"/>
              </a:ext>
            </a:extLst>
          </p:cNvPr>
          <p:cNvSpPr/>
          <p:nvPr/>
        </p:nvSpPr>
        <p:spPr>
          <a:xfrm>
            <a:off x="1606731" y="3363685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Attendance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A673A0-CD57-A573-55D5-8911FA69AE2D}"/>
              </a:ext>
            </a:extLst>
          </p:cNvPr>
          <p:cNvSpPr/>
          <p:nvPr/>
        </p:nvSpPr>
        <p:spPr>
          <a:xfrm>
            <a:off x="3191691" y="3363685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appointment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1FC392-E6F7-68C1-BF37-7196F3109BB6}"/>
              </a:ext>
            </a:extLst>
          </p:cNvPr>
          <p:cNvSpPr/>
          <p:nvPr/>
        </p:nvSpPr>
        <p:spPr>
          <a:xfrm>
            <a:off x="1606731" y="4254804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B859EB-8AEF-28D2-6006-9B58B326A992}"/>
              </a:ext>
            </a:extLst>
          </p:cNvPr>
          <p:cNvSpPr/>
          <p:nvPr/>
        </p:nvSpPr>
        <p:spPr>
          <a:xfrm>
            <a:off x="3191691" y="4254804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1FAEA-9125-AEC9-7CEF-25758B573027}"/>
              </a:ext>
            </a:extLst>
          </p:cNvPr>
          <p:cNvSpPr/>
          <p:nvPr/>
        </p:nvSpPr>
        <p:spPr>
          <a:xfrm>
            <a:off x="1606731" y="5177158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FD9F3A-EACD-0C39-76A1-15C600A5A619}"/>
              </a:ext>
            </a:extLst>
          </p:cNvPr>
          <p:cNvSpPr/>
          <p:nvPr/>
        </p:nvSpPr>
        <p:spPr>
          <a:xfrm>
            <a:off x="3191691" y="5177158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B207D3-DAEC-1650-F576-19CD9E8BAE80}"/>
              </a:ext>
            </a:extLst>
          </p:cNvPr>
          <p:cNvSpPr txBox="1"/>
          <p:nvPr/>
        </p:nvSpPr>
        <p:spPr>
          <a:xfrm>
            <a:off x="5779589" y="1580606"/>
            <a:ext cx="42526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have dynamically adjustable</a:t>
            </a:r>
          </a:p>
          <a:p>
            <a:endParaRPr lang="en-US" dirty="0"/>
          </a:p>
          <a:p>
            <a:r>
              <a:rPr lang="en-US" dirty="0"/>
              <a:t>If we don’t need trainings, don’t show it</a:t>
            </a:r>
          </a:p>
          <a:p>
            <a:r>
              <a:rPr lang="en-US" dirty="0"/>
              <a:t>No appointment – don’t show it</a:t>
            </a:r>
          </a:p>
          <a:p>
            <a:endParaRPr lang="en-US" dirty="0"/>
          </a:p>
          <a:p>
            <a:r>
              <a:rPr lang="en-US" dirty="0"/>
              <a:t>Also – suppose we name this as a “Attendance” – then that button should open Incident Reporting – with attendance as the incident type – and capture the geolocation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508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CA7263-B340-3C8B-60E9-9B2DA46A1834}"/>
              </a:ext>
            </a:extLst>
          </p:cNvPr>
          <p:cNvSpPr txBox="1"/>
          <p:nvPr/>
        </p:nvSpPr>
        <p:spPr>
          <a:xfrm>
            <a:off x="493486" y="319314"/>
            <a:ext cx="425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mobile Menu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92038A-2D36-A65A-8081-24C738377ACA}"/>
              </a:ext>
            </a:extLst>
          </p:cNvPr>
          <p:cNvSpPr/>
          <p:nvPr/>
        </p:nvSpPr>
        <p:spPr>
          <a:xfrm>
            <a:off x="1606731" y="1580606"/>
            <a:ext cx="313944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Google map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D483D4-50D8-AD3A-544B-D566ADE7CF88}"/>
              </a:ext>
            </a:extLst>
          </p:cNvPr>
          <p:cNvSpPr/>
          <p:nvPr/>
        </p:nvSpPr>
        <p:spPr>
          <a:xfrm>
            <a:off x="1606731" y="2472566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Raise Incident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B3D34D-1373-F6D9-1541-6C3299130B9C}"/>
              </a:ext>
            </a:extLst>
          </p:cNvPr>
          <p:cNvSpPr/>
          <p:nvPr/>
        </p:nvSpPr>
        <p:spPr>
          <a:xfrm>
            <a:off x="3191691" y="2472565"/>
            <a:ext cx="1554480" cy="257907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Feed(s)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E100A3-A606-774A-C9D4-F75BD86F114A}"/>
              </a:ext>
            </a:extLst>
          </p:cNvPr>
          <p:cNvSpPr/>
          <p:nvPr/>
        </p:nvSpPr>
        <p:spPr>
          <a:xfrm>
            <a:off x="1606731" y="3363685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Attendance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1FC392-E6F7-68C1-BF37-7196F3109BB6}"/>
              </a:ext>
            </a:extLst>
          </p:cNvPr>
          <p:cNvSpPr/>
          <p:nvPr/>
        </p:nvSpPr>
        <p:spPr>
          <a:xfrm>
            <a:off x="1606731" y="4254804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Appointment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1FAEA-9125-AEC9-7CEF-25758B573027}"/>
              </a:ext>
            </a:extLst>
          </p:cNvPr>
          <p:cNvSpPr/>
          <p:nvPr/>
        </p:nvSpPr>
        <p:spPr>
          <a:xfrm>
            <a:off x="1606731" y="5177158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FD9F3A-EACD-0C39-76A1-15C600A5A619}"/>
              </a:ext>
            </a:extLst>
          </p:cNvPr>
          <p:cNvSpPr/>
          <p:nvPr/>
        </p:nvSpPr>
        <p:spPr>
          <a:xfrm>
            <a:off x="3191691" y="5177158"/>
            <a:ext cx="1554480" cy="79683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B207D3-DAEC-1650-F576-19CD9E8BAE80}"/>
              </a:ext>
            </a:extLst>
          </p:cNvPr>
          <p:cNvSpPr txBox="1"/>
          <p:nvPr/>
        </p:nvSpPr>
        <p:spPr>
          <a:xfrm>
            <a:off x="5779589" y="1580606"/>
            <a:ext cx="42526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need to have dynamically adjustable</a:t>
            </a:r>
          </a:p>
          <a:p>
            <a:endParaRPr lang="en-US" dirty="0"/>
          </a:p>
          <a:p>
            <a:r>
              <a:rPr lang="en-US" dirty="0"/>
              <a:t>If we don’t need trainings, don’t show it</a:t>
            </a:r>
          </a:p>
          <a:p>
            <a:r>
              <a:rPr lang="en-US" dirty="0"/>
              <a:t>No appointment – don’t show it</a:t>
            </a:r>
          </a:p>
          <a:p>
            <a:endParaRPr lang="en-US" dirty="0"/>
          </a:p>
          <a:p>
            <a:r>
              <a:rPr lang="en-US" dirty="0"/>
              <a:t>Also – suppose we name this as a “Attendance” – then that button should open Incident Reporting – with attendance as the incident type – and capture the geolocation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92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398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IR Changes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 Changes</dc:title>
  <dc:creator>Srinivas Medida</dc:creator>
  <cp:lastModifiedBy>Srinivas Medida</cp:lastModifiedBy>
  <cp:revision>12</cp:revision>
  <dcterms:created xsi:type="dcterms:W3CDTF">2023-06-26T02:53:55Z</dcterms:created>
  <dcterms:modified xsi:type="dcterms:W3CDTF">2023-06-28T11:15:24Z</dcterms:modified>
</cp:coreProperties>
</file>