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FD461-5349-F27A-BF27-D5B4EC798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96E46-485C-DDC5-1D39-15CC0BA95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7B4E9-3A4E-16A6-DE78-FB8FA4260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94D5D-E43D-13CC-CB57-64A9BFA3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9881B-6F38-0E63-AF05-BD528D95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5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4D876-7DBF-5E62-F5D9-9315942F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65ABF8-3786-1050-10C5-983414FE1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7FF14-963C-B353-6D57-ACFAC2325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625CB-EC56-94E6-1897-9682D7DD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D69CB-5622-EF3E-71BC-81731217C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8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2C7068-9A41-294B-6EA5-A9D96C8D8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FB03F5-4358-0EBF-A4E3-BDCC33934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19148-99F2-DAAA-878B-B6C97FA3C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19C7-98DA-1D04-5F36-1FA054E0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9C591-9ABE-CB45-B0A4-B3D8FF25E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4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8C3BD-AF7C-07DE-D870-882EC642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003F5-E497-55B6-20EC-CAFDB0695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0CDC1-928C-6343-B469-7748DABC0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1E04D-1D3A-DAEE-F63B-66756DD6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4F6CA-8769-E0C2-218E-F6FC0F778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1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E9734-117D-B540-FE51-069325EF0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5616E-5F81-036D-978D-E5B9A23ED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3CF9B-7F83-09D6-05D8-B729C5EEC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61104-D534-43A7-17C7-D54DB7CC2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873FA-8222-9967-0105-BCA0FAC1A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9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16492-1C25-06D8-A314-9FCCB7195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0317D-4E2D-A140-6E72-DCD9EB9E4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4A6685-B26F-5FA1-A3E5-9E7C3CFC6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F89BD-9779-7F4A-0721-209C834C3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7336CD-A113-196F-DF7C-C583F1380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26A0D-48F4-A343-3353-3F793B99C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2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9FB03-946C-9DBA-2DC5-D8004B11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A47FE-6C4A-BC17-DF8A-78875D188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7333FB-94B7-123D-4060-B9DE8E1B1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03989-18C1-B0FF-CDFD-67D83A6D0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3FB5CB-CDD9-978D-A1F5-D440BB17B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4433B6-08A6-9969-2D45-D8FD660D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11FCF-3793-2EFD-20F4-086CA9D5C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49236-EFFB-3FDC-DD6E-C913F5EF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9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CD3CD-8B15-0515-AB02-46B1714B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04B45F-A0B5-9916-5BB8-EE7465F9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5EEA7-557B-6C41-A7D9-2DAB88F1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BC4EF3-5068-3555-7B9D-5446E135F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50BD8A-769E-7D90-6523-B3CDBE403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22518A-72A0-E986-81D2-A3F48F5A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6C290-BE89-2BF5-6A20-D8F1EB789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1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7881D-B975-AEF9-E090-0740ECC41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46E3A-76C4-46CC-5EE8-857D03E68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1D676-34DA-6130-681B-F81C0DD5A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4CF97-BE52-4DD4-934B-46AD57A63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9D52A8-3B5F-5044-A580-F94B6BB92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5A712-2B6A-F87C-1187-2830108DC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77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ED9D2-6D4B-4ABB-2F1F-B41B9C1F9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8AE76B-9986-7BD8-EF49-FB3B5EF5C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0D2C6-24C6-6C2D-916C-82CC7C30F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DD422-5013-ABD8-9C26-69402E037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F9951-3FB6-CB6A-C0BB-E3917CCB4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C660A-BA47-A240-F0D0-52D8AFD98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6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141E9A-85DC-2B82-AA02-EE9282A15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C2E48-4E60-DFAB-5BB6-B62F4784E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B7079-B592-39A9-1809-27ACA92FC0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83189-3323-6448-AF80-BCF8111E87DC}" type="datetimeFigureOut">
              <a:rPr lang="en-US" smtClean="0"/>
              <a:t>4/30/25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260F4-D150-E2D1-3531-84ED00E93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A0DE8-C376-35D7-72AD-2F77030C49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C8328A-33D2-E94C-A2F8-6A2160A76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5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02FE9-38C6-8E5D-989B-86D11EFF9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OQSHA Audit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BA4D36-9C4B-51E0-7140-060645657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7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80820-14D8-CC8A-8B64-D8A587A88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A5A42-5AE4-2BDB-0989-BDB0E6821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 management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C60D-A4F9-39F6-9FCF-FA4E23504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Preparation</a:t>
            </a:r>
          </a:p>
          <a:p>
            <a:r>
              <a:rPr lang="en-US" dirty="0"/>
              <a:t>Execution</a:t>
            </a:r>
          </a:p>
          <a:p>
            <a:r>
              <a:rPr lang="en-US" dirty="0"/>
              <a:t>Report writing</a:t>
            </a:r>
          </a:p>
          <a:p>
            <a:r>
              <a:rPr lang="en-US" dirty="0"/>
              <a:t>Follow up with corrective action</a:t>
            </a:r>
          </a:p>
        </p:txBody>
      </p:sp>
    </p:spTree>
    <p:extLst>
      <p:ext uri="{BB962C8B-B14F-4D97-AF65-F5344CB8AC3E}">
        <p14:creationId xmlns:p14="http://schemas.microsoft.com/office/powerpoint/2010/main" val="74083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F976B-9414-6B49-0494-39E067002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B4A9B-D695-DC6C-2EC5-B50E364A5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AA2891-3BD7-0D87-460D-052302E41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Define the Scope and Objectives: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Clearly outline the scope of the audit, including the specific areas and aspects to be assessed.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Assemble the Audit Team: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 a competent team with relevant expertise, including safety professionals, supervisors, and potentially external experts.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Review Existing Documentation: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Gather and review relevant documentation, such as safety policies, procedures, and previous audit reports.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Prepare a Checklist: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 a comprehensive checklist to guide the audit process and ensure thorough coverage of all relevant areas.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Communicate the Audit: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Inform the auditee organization about the upcoming audit, its objectives, and the timeline.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606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6DEF3-2094-3371-1095-0A89D463E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CB54-B558-2CA0-EACF-D9E0DB2D9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15F3D-A864-4C9E-40B3-563251018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Conduct the Audit:</a:t>
            </a: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Visit the workplace, 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observe work practices, 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interview employees to assess safety compliance and identify potential hazards.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Document Findings:</a:t>
            </a: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Document observations, 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including compliance issues, 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deviations from standards, 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potential hazards.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Evaluate the Data: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IN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Analyze</a:t>
            </a: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collected data  </a:t>
            </a:r>
          </a:p>
          <a:p>
            <a:pPr lvl="1"/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identify areas of strength and weakness in the safety management system.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86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7A873-DB20-E57D-BED7-7B7A2C9D3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4EC37-234A-F1D2-B449-012BAEF2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29B2C-3ED2-D08F-7B95-B60FAD40B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Prepare the Audit Report: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Compile a comprehensive report summarizing the findings, including a detailed analysis of the identified issues and their potential impact.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Present the Report: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Share the report with the auditee organization, providing a clear and concise overview of the audit results.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Discuss Findings: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Engage in discussions with the auditee organization to clarify any questions and address concerns related to the audit finding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22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17C39-F2A2-74CD-514E-AED6A0910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8C7C-0C7B-E37E-EEE5-B73723B9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Followup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4680D-30DA-1F9E-FAD0-4AF9C89AE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Implement Corrective Actions: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 and implement corrective actions to address the identified issues and improve the safety management system.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Monitor Progress: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Track the implementation of corrective actions and monitor their effectiveness to ensure continuous improvement. 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Conduct Follow-Up Audits:</a:t>
            </a:r>
            <a:b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Regularly conduct follow-up audits to verify the effectiveness of the implemented corrective actions and identify any emerging issues. 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3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B604F-D784-78A2-1A62-296A8366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Audit list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4CB49-8593-9488-8627-78F0BA282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usual list page showing the list of audits</a:t>
            </a:r>
          </a:p>
          <a:p>
            <a:r>
              <a:rPr lang="en-US" dirty="0"/>
              <a:t>Filters</a:t>
            </a:r>
          </a:p>
          <a:p>
            <a:pPr lvl="1"/>
            <a:r>
              <a:rPr lang="en-US" dirty="0"/>
              <a:t>Dates, Auditor, Type, status</a:t>
            </a:r>
          </a:p>
          <a:p>
            <a:r>
              <a:rPr lang="en-US" dirty="0"/>
              <a:t>Fields</a:t>
            </a:r>
          </a:p>
          <a:p>
            <a:pPr lvl="1"/>
            <a:r>
              <a:rPr lang="en-US" dirty="0"/>
              <a:t>Audit ID</a:t>
            </a:r>
          </a:p>
          <a:p>
            <a:pPr lvl="1"/>
            <a:r>
              <a:rPr lang="en-US" dirty="0"/>
              <a:t>Date created</a:t>
            </a:r>
          </a:p>
          <a:p>
            <a:pPr lvl="1"/>
            <a:r>
              <a:rPr lang="en-US" dirty="0"/>
              <a:t>Date of audit (can this be multiple days)</a:t>
            </a:r>
          </a:p>
          <a:p>
            <a:pPr lvl="1"/>
            <a:r>
              <a:rPr lang="en-US" dirty="0"/>
              <a:t>Type of audit</a:t>
            </a:r>
          </a:p>
          <a:p>
            <a:pPr lvl="1"/>
            <a:r>
              <a:rPr lang="en-US" dirty="0"/>
              <a:t>Auditor</a:t>
            </a:r>
          </a:p>
          <a:p>
            <a:pPr lvl="1"/>
            <a:r>
              <a:rPr lang="en-US" dirty="0"/>
              <a:t>Status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80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9E7FB-5EBA-9A4F-CBAD-C0C170C36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F5982-7E5C-FDAB-844F-1952F0B9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Audit Add / edit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0319E-8BC5-0F26-91AF-070756BDC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014293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Audit name</a:t>
            </a:r>
          </a:p>
          <a:p>
            <a:r>
              <a:rPr lang="en-US" dirty="0"/>
              <a:t>Internal / external. (Dropdown)</a:t>
            </a:r>
          </a:p>
          <a:p>
            <a:r>
              <a:rPr lang="en-US" dirty="0"/>
              <a:t>Purpose / description (Text field)</a:t>
            </a:r>
          </a:p>
          <a:p>
            <a:r>
              <a:rPr lang="en-US" dirty="0"/>
              <a:t>What is being audited (Text field)</a:t>
            </a:r>
          </a:p>
          <a:p>
            <a:r>
              <a:rPr lang="en-US" dirty="0"/>
              <a:t>Who is going to conduct the audit </a:t>
            </a:r>
            <a:r>
              <a:rPr lang="en-US" sz="2200" dirty="0"/>
              <a:t>(if the auditor is external, we may not have him as a user of </a:t>
            </a:r>
            <a:r>
              <a:rPr lang="en-US" sz="2200" dirty="0" err="1"/>
              <a:t>oqsha</a:t>
            </a:r>
            <a:r>
              <a:rPr lang="en-US" sz="2200" dirty="0"/>
              <a:t>) this can be multiple people so allow multiselect</a:t>
            </a:r>
          </a:p>
          <a:p>
            <a:r>
              <a:rPr lang="en-US" dirty="0"/>
              <a:t>Audit Document Attachments </a:t>
            </a:r>
          </a:p>
          <a:p>
            <a:r>
              <a:rPr lang="en-US" dirty="0"/>
              <a:t>Action items this should allow adding tasks (existing / new)  </a:t>
            </a:r>
          </a:p>
          <a:p>
            <a:r>
              <a:rPr lang="en-US" dirty="0"/>
              <a:t>Inspection items   (Allow adding existing / new)</a:t>
            </a:r>
          </a:p>
          <a:p>
            <a:r>
              <a:rPr lang="en-US" dirty="0"/>
              <a:t>Audit findings as documents </a:t>
            </a:r>
          </a:p>
          <a:p>
            <a:r>
              <a:rPr lang="en-US" dirty="0"/>
              <a:t>Approvals &amp; Auth section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2EA54-F455-2593-DB3D-805022CA984D}"/>
              </a:ext>
            </a:extLst>
          </p:cNvPr>
          <p:cNvSpPr txBox="1"/>
          <p:nvPr/>
        </p:nvSpPr>
        <p:spPr>
          <a:xfrm>
            <a:off x="6852492" y="1690688"/>
            <a:ext cx="5144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Status :  planned / in progress / completed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A7BDA8-08B2-21DB-9B55-F5CBDCBAC485}"/>
              </a:ext>
            </a:extLst>
          </p:cNvPr>
          <p:cNvSpPr txBox="1"/>
          <p:nvPr/>
        </p:nvSpPr>
        <p:spPr>
          <a:xfrm>
            <a:off x="7182997" y="4243665"/>
            <a:ext cx="481437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If tasks are added, they can have prefixed activities inside to do</a:t>
            </a:r>
          </a:p>
          <a:p>
            <a:r>
              <a:rPr lang="en-US" sz="1400" dirty="0"/>
              <a:t>For ex If task is “factory walkthrough” – we can have checklist saying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Is lighting checked and ok?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Is placement of equipment ok?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Are signages ok?</a:t>
            </a:r>
          </a:p>
        </p:txBody>
      </p:sp>
    </p:spTree>
    <p:extLst>
      <p:ext uri="{BB962C8B-B14F-4D97-AF65-F5344CB8AC3E}">
        <p14:creationId xmlns:p14="http://schemas.microsoft.com/office/powerpoint/2010/main" val="2070591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11679</TotalTime>
  <Words>542</Words>
  <Application>Microsoft Macintosh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OQSHA Audit management</vt:lpstr>
      <vt:lpstr>Audit management components</vt:lpstr>
      <vt:lpstr>Preparation</vt:lpstr>
      <vt:lpstr>Execution</vt:lpstr>
      <vt:lpstr>Reporting</vt:lpstr>
      <vt:lpstr>Followup</vt:lpstr>
      <vt:lpstr>Audit list page</vt:lpstr>
      <vt:lpstr>Audit Add / edit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Srinivas Medida</dc:creator>
  <cp:lastModifiedBy>Srinivas Medida</cp:lastModifiedBy>
  <cp:revision>23</cp:revision>
  <dcterms:created xsi:type="dcterms:W3CDTF">2025-04-25T07:44:11Z</dcterms:created>
  <dcterms:modified xsi:type="dcterms:W3CDTF">2025-05-05T10:43:48Z</dcterms:modified>
</cp:coreProperties>
</file>